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2" r:id="rId5"/>
    <p:sldId id="275" r:id="rId6"/>
    <p:sldId id="297" r:id="rId7"/>
    <p:sldId id="277" r:id="rId8"/>
    <p:sldId id="298" r:id="rId9"/>
    <p:sldId id="296" r:id="rId10"/>
    <p:sldId id="299" r:id="rId11"/>
    <p:sldId id="300" r:id="rId12"/>
    <p:sldId id="302" r:id="rId13"/>
    <p:sldId id="301" r:id="rId14"/>
    <p:sldId id="303" r:id="rId15"/>
    <p:sldId id="304" r:id="rId16"/>
    <p:sldId id="305" r:id="rId17"/>
    <p:sldId id="306" r:id="rId18"/>
    <p:sldId id="294" r:id="rId19"/>
    <p:sldId id="28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4" autoAdjust="0"/>
    <p:restoredTop sz="95634"/>
  </p:normalViewPr>
  <p:slideViewPr>
    <p:cSldViewPr snapToGrid="0" showGuides="1">
      <p:cViewPr>
        <p:scale>
          <a:sx n="82" d="100"/>
          <a:sy n="82" d="100"/>
        </p:scale>
        <p:origin x="594" y="55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30406B-6FF3-4927-B4EC-95078B06572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33D1F073-4B04-410C-802E-1ACC4B89DC8C}">
      <dgm:prSet phldrT="[Text]"/>
      <dgm:spPr/>
      <dgm:t>
        <a:bodyPr/>
        <a:lstStyle/>
        <a:p>
          <a:r>
            <a:rPr lang="en-SG" dirty="0"/>
            <a:t>Situation</a:t>
          </a:r>
        </a:p>
      </dgm:t>
    </dgm:pt>
    <dgm:pt modelId="{2E9BD4E6-4E0D-48BF-A4E5-5FB3E1DEC952}" type="parTrans" cxnId="{E9B83BB6-FDB7-4688-9251-90C7768F1F42}">
      <dgm:prSet/>
      <dgm:spPr/>
      <dgm:t>
        <a:bodyPr/>
        <a:lstStyle/>
        <a:p>
          <a:endParaRPr lang="en-SG"/>
        </a:p>
      </dgm:t>
    </dgm:pt>
    <dgm:pt modelId="{8F072FDC-F3E2-4756-AD8F-10001DA947AC}" type="sibTrans" cxnId="{E9B83BB6-FDB7-4688-9251-90C7768F1F42}">
      <dgm:prSet/>
      <dgm:spPr/>
      <dgm:t>
        <a:bodyPr/>
        <a:lstStyle/>
        <a:p>
          <a:endParaRPr lang="en-SG"/>
        </a:p>
      </dgm:t>
    </dgm:pt>
    <dgm:pt modelId="{A4A8E54E-6287-474E-9A40-A42E70EE43D5}">
      <dgm:prSet phldrT="[Text]"/>
      <dgm:spPr/>
      <dgm:t>
        <a:bodyPr/>
        <a:lstStyle/>
        <a:p>
          <a:r>
            <a:rPr lang="en-SG" dirty="0"/>
            <a:t>Current Market – More Traditional </a:t>
          </a:r>
        </a:p>
      </dgm:t>
    </dgm:pt>
    <dgm:pt modelId="{519B3A8E-2BAB-4F2F-A69C-91C02C043B75}" type="parTrans" cxnId="{0090A90B-4026-4E62-8D3D-8D4A6E7D44C8}">
      <dgm:prSet/>
      <dgm:spPr/>
      <dgm:t>
        <a:bodyPr/>
        <a:lstStyle/>
        <a:p>
          <a:endParaRPr lang="en-SG"/>
        </a:p>
      </dgm:t>
    </dgm:pt>
    <dgm:pt modelId="{2663668E-7B2A-479C-9E7A-F5046B42B805}" type="sibTrans" cxnId="{0090A90B-4026-4E62-8D3D-8D4A6E7D44C8}">
      <dgm:prSet/>
      <dgm:spPr/>
      <dgm:t>
        <a:bodyPr/>
        <a:lstStyle/>
        <a:p>
          <a:endParaRPr lang="en-SG"/>
        </a:p>
      </dgm:t>
    </dgm:pt>
    <dgm:pt modelId="{78F35D3F-083F-4500-8658-9FD46CD71792}">
      <dgm:prSet phldrT="[Text]"/>
      <dgm:spPr/>
      <dgm:t>
        <a:bodyPr/>
        <a:lstStyle/>
        <a:p>
          <a:r>
            <a:rPr lang="en-SG" dirty="0"/>
            <a:t>Transparency </a:t>
          </a:r>
        </a:p>
      </dgm:t>
    </dgm:pt>
    <dgm:pt modelId="{18F66487-A91D-4D5A-AE4E-E16B481424C5}" type="parTrans" cxnId="{542A4298-9495-41D6-8CA2-1A0C07CA1CF2}">
      <dgm:prSet/>
      <dgm:spPr/>
      <dgm:t>
        <a:bodyPr/>
        <a:lstStyle/>
        <a:p>
          <a:endParaRPr lang="en-SG"/>
        </a:p>
      </dgm:t>
    </dgm:pt>
    <dgm:pt modelId="{68E1E26F-10B2-4360-BD32-EE5AAA6A69BB}" type="sibTrans" cxnId="{542A4298-9495-41D6-8CA2-1A0C07CA1CF2}">
      <dgm:prSet/>
      <dgm:spPr/>
      <dgm:t>
        <a:bodyPr/>
        <a:lstStyle/>
        <a:p>
          <a:endParaRPr lang="en-SG"/>
        </a:p>
      </dgm:t>
    </dgm:pt>
    <dgm:pt modelId="{E99819EC-6930-4844-B44C-34A250882A16}">
      <dgm:prSet phldrT="[Text]"/>
      <dgm:spPr/>
      <dgm:t>
        <a:bodyPr/>
        <a:lstStyle/>
        <a:p>
          <a:r>
            <a:rPr lang="en-SG" dirty="0"/>
            <a:t>Complexity</a:t>
          </a:r>
        </a:p>
      </dgm:t>
    </dgm:pt>
    <dgm:pt modelId="{582968CA-65F0-4477-9CC5-199CEDC99E85}" type="parTrans" cxnId="{51C922C3-9CA2-45A2-81C2-2550542BD472}">
      <dgm:prSet/>
      <dgm:spPr/>
      <dgm:t>
        <a:bodyPr/>
        <a:lstStyle/>
        <a:p>
          <a:endParaRPr lang="en-SG"/>
        </a:p>
      </dgm:t>
    </dgm:pt>
    <dgm:pt modelId="{8764ECC7-396C-4C2F-AA4D-E498C9236AFB}" type="sibTrans" cxnId="{51C922C3-9CA2-45A2-81C2-2550542BD472}">
      <dgm:prSet/>
      <dgm:spPr/>
      <dgm:t>
        <a:bodyPr/>
        <a:lstStyle/>
        <a:p>
          <a:endParaRPr lang="en-SG"/>
        </a:p>
      </dgm:t>
    </dgm:pt>
    <dgm:pt modelId="{CD0FDF1C-CDD9-48FB-868D-3E37694459B8}">
      <dgm:prSet phldrT="[Text]"/>
      <dgm:spPr/>
      <dgm:t>
        <a:bodyPr/>
        <a:lstStyle/>
        <a:p>
          <a:r>
            <a:rPr lang="en-SG" dirty="0"/>
            <a:t>Identity </a:t>
          </a:r>
        </a:p>
      </dgm:t>
    </dgm:pt>
    <dgm:pt modelId="{6C0CF055-3ADB-4885-8B06-A6467EE1DD83}" type="parTrans" cxnId="{A40A35DA-1A5E-4749-9875-08C34F83029D}">
      <dgm:prSet/>
      <dgm:spPr/>
      <dgm:t>
        <a:bodyPr/>
        <a:lstStyle/>
        <a:p>
          <a:endParaRPr lang="en-SG"/>
        </a:p>
      </dgm:t>
    </dgm:pt>
    <dgm:pt modelId="{EA0AF887-F4C2-4075-A266-D13A4FA064A1}" type="sibTrans" cxnId="{A40A35DA-1A5E-4749-9875-08C34F83029D}">
      <dgm:prSet/>
      <dgm:spPr/>
      <dgm:t>
        <a:bodyPr/>
        <a:lstStyle/>
        <a:p>
          <a:endParaRPr lang="en-SG"/>
        </a:p>
      </dgm:t>
    </dgm:pt>
    <dgm:pt modelId="{221B610A-38F1-4D16-81E6-F1B34D7DC2BB}">
      <dgm:prSet phldrT="[Text]"/>
      <dgm:spPr/>
      <dgm:t>
        <a:bodyPr/>
        <a:lstStyle/>
        <a:p>
          <a:r>
            <a:rPr lang="en-SG" dirty="0"/>
            <a:t>Building trust </a:t>
          </a:r>
        </a:p>
      </dgm:t>
    </dgm:pt>
    <dgm:pt modelId="{2BC1BFA2-14E3-4050-90CA-B15DFAF2AB44}" type="parTrans" cxnId="{8150DE41-9731-4038-AEE7-172395682185}">
      <dgm:prSet/>
      <dgm:spPr/>
      <dgm:t>
        <a:bodyPr/>
        <a:lstStyle/>
        <a:p>
          <a:endParaRPr lang="en-SG"/>
        </a:p>
      </dgm:t>
    </dgm:pt>
    <dgm:pt modelId="{CE9517FB-5EDC-48BB-943D-E3FA79D1CDC8}" type="sibTrans" cxnId="{8150DE41-9731-4038-AEE7-172395682185}">
      <dgm:prSet/>
      <dgm:spPr/>
      <dgm:t>
        <a:bodyPr/>
        <a:lstStyle/>
        <a:p>
          <a:endParaRPr lang="en-SG"/>
        </a:p>
      </dgm:t>
    </dgm:pt>
    <dgm:pt modelId="{2B4EA631-D659-47CB-B26F-1D277803F820}">
      <dgm:prSet phldrT="[Text]"/>
      <dgm:spPr/>
      <dgm:t>
        <a:bodyPr/>
        <a:lstStyle/>
        <a:p>
          <a:r>
            <a:rPr lang="en-SG" dirty="0"/>
            <a:t>Opportunity</a:t>
          </a:r>
        </a:p>
      </dgm:t>
    </dgm:pt>
    <dgm:pt modelId="{603D7C39-6AA0-4645-A7EB-E8A2438EB51B}" type="parTrans" cxnId="{10A6BD47-8D98-4DE4-B0A1-4B9F53F28E32}">
      <dgm:prSet/>
      <dgm:spPr/>
      <dgm:t>
        <a:bodyPr/>
        <a:lstStyle/>
        <a:p>
          <a:endParaRPr lang="en-SG"/>
        </a:p>
      </dgm:t>
    </dgm:pt>
    <dgm:pt modelId="{95B0709C-25C7-4C35-9990-9B581EB9A77B}" type="sibTrans" cxnId="{10A6BD47-8D98-4DE4-B0A1-4B9F53F28E32}">
      <dgm:prSet/>
      <dgm:spPr/>
      <dgm:t>
        <a:bodyPr/>
        <a:lstStyle/>
        <a:p>
          <a:endParaRPr lang="en-SG"/>
        </a:p>
      </dgm:t>
    </dgm:pt>
    <dgm:pt modelId="{C15E4524-99EE-4AA4-9698-F3C2C2FAD038}">
      <dgm:prSet phldrT="[Text]"/>
      <dgm:spPr/>
      <dgm:t>
        <a:bodyPr/>
        <a:lstStyle/>
        <a:p>
          <a:r>
            <a:rPr lang="en-SG" dirty="0"/>
            <a:t>Smartphone – penetration </a:t>
          </a:r>
        </a:p>
      </dgm:t>
    </dgm:pt>
    <dgm:pt modelId="{96D44B09-9B35-4980-AEF1-EA0C30FE56A5}" type="parTrans" cxnId="{43655C6B-32B0-4B29-84E1-D876E8B2B6A3}">
      <dgm:prSet/>
      <dgm:spPr/>
      <dgm:t>
        <a:bodyPr/>
        <a:lstStyle/>
        <a:p>
          <a:endParaRPr lang="en-SG"/>
        </a:p>
      </dgm:t>
    </dgm:pt>
    <dgm:pt modelId="{1F58DF5F-D039-437E-9E1B-35B1DCF48A29}" type="sibTrans" cxnId="{43655C6B-32B0-4B29-84E1-D876E8B2B6A3}">
      <dgm:prSet/>
      <dgm:spPr/>
      <dgm:t>
        <a:bodyPr/>
        <a:lstStyle/>
        <a:p>
          <a:endParaRPr lang="en-SG"/>
        </a:p>
      </dgm:t>
    </dgm:pt>
    <dgm:pt modelId="{0B172F6D-B166-479E-96AF-00E1A4E76B75}">
      <dgm:prSet phldrT="[Text]"/>
      <dgm:spPr/>
      <dgm:t>
        <a:bodyPr/>
        <a:lstStyle/>
        <a:p>
          <a:r>
            <a:rPr lang="en-SG" b="0" i="0" dirty="0"/>
            <a:t>Untapped Potential </a:t>
          </a:r>
          <a:endParaRPr lang="en-SG" dirty="0"/>
        </a:p>
      </dgm:t>
    </dgm:pt>
    <dgm:pt modelId="{89C861CF-AD7D-49B1-8C9B-5AC50B0DB4BD}" type="parTrans" cxnId="{B90DC80F-3753-4B9B-9D77-540FFF7958F7}">
      <dgm:prSet/>
      <dgm:spPr/>
      <dgm:t>
        <a:bodyPr/>
        <a:lstStyle/>
        <a:p>
          <a:endParaRPr lang="en-SG"/>
        </a:p>
      </dgm:t>
    </dgm:pt>
    <dgm:pt modelId="{347479A2-E576-467F-B9F5-E1414FE19505}" type="sibTrans" cxnId="{B90DC80F-3753-4B9B-9D77-540FFF7958F7}">
      <dgm:prSet/>
      <dgm:spPr/>
      <dgm:t>
        <a:bodyPr/>
        <a:lstStyle/>
        <a:p>
          <a:endParaRPr lang="en-SG"/>
        </a:p>
      </dgm:t>
    </dgm:pt>
    <dgm:pt modelId="{4064D32C-A6A6-4618-BB8D-EB232CCB6AEA}">
      <dgm:prSet phldrT="[Text]"/>
      <dgm:spPr/>
      <dgm:t>
        <a:bodyPr/>
        <a:lstStyle/>
        <a:p>
          <a:r>
            <a:rPr lang="en-SG" dirty="0"/>
            <a:t>Privacy and security </a:t>
          </a:r>
        </a:p>
      </dgm:t>
    </dgm:pt>
    <dgm:pt modelId="{C7347806-0196-4794-95BD-9406D7684D46}" type="parTrans" cxnId="{C5D95D30-27FA-4FBE-A3C0-891011973CA4}">
      <dgm:prSet/>
      <dgm:spPr/>
      <dgm:t>
        <a:bodyPr/>
        <a:lstStyle/>
        <a:p>
          <a:endParaRPr lang="en-SG"/>
        </a:p>
      </dgm:t>
    </dgm:pt>
    <dgm:pt modelId="{177B62CD-C404-4BB0-A7CE-5F893C592297}" type="sibTrans" cxnId="{C5D95D30-27FA-4FBE-A3C0-891011973CA4}">
      <dgm:prSet/>
      <dgm:spPr/>
      <dgm:t>
        <a:bodyPr/>
        <a:lstStyle/>
        <a:p>
          <a:endParaRPr lang="en-SG"/>
        </a:p>
      </dgm:t>
    </dgm:pt>
    <dgm:pt modelId="{F938F84F-72F9-452B-80F5-0A50D0582B0E}">
      <dgm:prSet phldrT="[Text]"/>
      <dgm:spPr/>
      <dgm:t>
        <a:bodyPr/>
        <a:lstStyle/>
        <a:p>
          <a:r>
            <a:rPr lang="en-SG" dirty="0"/>
            <a:t>Legal &amp;  compliance</a:t>
          </a:r>
        </a:p>
      </dgm:t>
    </dgm:pt>
    <dgm:pt modelId="{33B7D9E6-151C-4917-BF34-DBDF3E244B88}" type="parTrans" cxnId="{FFDACBC1-BECE-4DE2-99B3-DDCA2567E943}">
      <dgm:prSet/>
      <dgm:spPr/>
      <dgm:t>
        <a:bodyPr/>
        <a:lstStyle/>
        <a:p>
          <a:endParaRPr lang="en-SG"/>
        </a:p>
      </dgm:t>
    </dgm:pt>
    <dgm:pt modelId="{3D3CEB61-3DE6-4350-945F-B77C73083CF9}" type="sibTrans" cxnId="{FFDACBC1-BECE-4DE2-99B3-DDCA2567E943}">
      <dgm:prSet/>
      <dgm:spPr/>
      <dgm:t>
        <a:bodyPr/>
        <a:lstStyle/>
        <a:p>
          <a:endParaRPr lang="en-SG"/>
        </a:p>
      </dgm:t>
    </dgm:pt>
    <dgm:pt modelId="{820B5C24-E4A2-4B9F-95CA-F4942572E487}">
      <dgm:prSet phldrT="[Text]"/>
      <dgm:spPr/>
      <dgm:t>
        <a:bodyPr/>
        <a:lstStyle/>
        <a:p>
          <a:r>
            <a:rPr lang="en-SG" dirty="0"/>
            <a:t>Competitors</a:t>
          </a:r>
        </a:p>
      </dgm:t>
    </dgm:pt>
    <dgm:pt modelId="{7AEEA86E-00C7-48A3-AC4E-1A21EA239C3D}" type="parTrans" cxnId="{1E604298-45E5-4F00-8ABD-AFE002465696}">
      <dgm:prSet/>
      <dgm:spPr/>
      <dgm:t>
        <a:bodyPr/>
        <a:lstStyle/>
        <a:p>
          <a:endParaRPr lang="en-SG"/>
        </a:p>
      </dgm:t>
    </dgm:pt>
    <dgm:pt modelId="{8AA8E804-AC38-425B-ABA3-B839F0AE52BD}" type="sibTrans" cxnId="{1E604298-45E5-4F00-8ABD-AFE002465696}">
      <dgm:prSet/>
      <dgm:spPr/>
      <dgm:t>
        <a:bodyPr/>
        <a:lstStyle/>
        <a:p>
          <a:endParaRPr lang="en-SG"/>
        </a:p>
      </dgm:t>
    </dgm:pt>
    <dgm:pt modelId="{24F726C9-54CE-4CFA-9590-8C1901A1F15E}">
      <dgm:prSet phldrT="[Text]"/>
      <dgm:spPr/>
      <dgm:t>
        <a:bodyPr/>
        <a:lstStyle/>
        <a:p>
          <a:r>
            <a:rPr lang="en-GB" b="0" i="0" dirty="0"/>
            <a:t>Demand for Personalized and Secure Experiences.</a:t>
          </a:r>
          <a:endParaRPr lang="en-SG" dirty="0"/>
        </a:p>
      </dgm:t>
    </dgm:pt>
    <dgm:pt modelId="{578E1BB5-FEFF-4DAE-AB07-2A8B43355C60}" type="parTrans" cxnId="{408EB07A-3D26-4A31-BADA-6FF46945B04D}">
      <dgm:prSet/>
      <dgm:spPr/>
      <dgm:t>
        <a:bodyPr/>
        <a:lstStyle/>
        <a:p>
          <a:endParaRPr lang="en-SG"/>
        </a:p>
      </dgm:t>
    </dgm:pt>
    <dgm:pt modelId="{EE5C37D9-B14D-452B-9D1D-A2038CAED5B9}" type="sibTrans" cxnId="{408EB07A-3D26-4A31-BADA-6FF46945B04D}">
      <dgm:prSet/>
      <dgm:spPr/>
      <dgm:t>
        <a:bodyPr/>
        <a:lstStyle/>
        <a:p>
          <a:endParaRPr lang="en-SG"/>
        </a:p>
      </dgm:t>
    </dgm:pt>
    <dgm:pt modelId="{AD648324-783F-4137-9D8A-AFBC518C20C3}">
      <dgm:prSet phldrT="[Text]"/>
      <dgm:spPr/>
      <dgm:t>
        <a:bodyPr/>
        <a:lstStyle/>
        <a:p>
          <a:r>
            <a:rPr lang="en-GB" b="0" i="0" dirty="0"/>
            <a:t>Gap for AI-Driven and emerging tech adaptation</a:t>
          </a:r>
          <a:endParaRPr lang="en-SG" dirty="0"/>
        </a:p>
      </dgm:t>
    </dgm:pt>
    <dgm:pt modelId="{6F935494-D5BC-424C-9B2F-613EB55FFA92}" type="parTrans" cxnId="{94A01604-8517-490B-A8FC-475299854B5A}">
      <dgm:prSet/>
      <dgm:spPr/>
      <dgm:t>
        <a:bodyPr/>
        <a:lstStyle/>
        <a:p>
          <a:endParaRPr lang="en-SG"/>
        </a:p>
      </dgm:t>
    </dgm:pt>
    <dgm:pt modelId="{7A66A9CE-984C-4F49-B076-3326F0A37BBE}" type="sibTrans" cxnId="{94A01604-8517-490B-A8FC-475299854B5A}">
      <dgm:prSet/>
      <dgm:spPr/>
      <dgm:t>
        <a:bodyPr/>
        <a:lstStyle/>
        <a:p>
          <a:endParaRPr lang="en-SG"/>
        </a:p>
      </dgm:t>
    </dgm:pt>
    <dgm:pt modelId="{84B487A2-799F-42B2-9621-817C6468E7C4}" type="pres">
      <dgm:prSet presAssocID="{AA30406B-6FF3-4927-B4EC-95078B06572D}" presName="Name0" presStyleCnt="0">
        <dgm:presLayoutVars>
          <dgm:dir/>
          <dgm:animLvl val="lvl"/>
          <dgm:resizeHandles val="exact"/>
        </dgm:presLayoutVars>
      </dgm:prSet>
      <dgm:spPr/>
    </dgm:pt>
    <dgm:pt modelId="{5C2EEC0F-4AEF-47BA-8E9E-E2B097A8DE2C}" type="pres">
      <dgm:prSet presAssocID="{33D1F073-4B04-410C-802E-1ACC4B89DC8C}" presName="composite" presStyleCnt="0"/>
      <dgm:spPr/>
    </dgm:pt>
    <dgm:pt modelId="{5F00D3C0-1C36-437E-95A9-376C6041CEA3}" type="pres">
      <dgm:prSet presAssocID="{33D1F073-4B04-410C-802E-1ACC4B89DC8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E819405-3D4C-4111-8603-39A09FD89030}" type="pres">
      <dgm:prSet presAssocID="{33D1F073-4B04-410C-802E-1ACC4B89DC8C}" presName="desTx" presStyleLbl="alignAccFollowNode1" presStyleIdx="0" presStyleCnt="3">
        <dgm:presLayoutVars>
          <dgm:bulletEnabled val="1"/>
        </dgm:presLayoutVars>
      </dgm:prSet>
      <dgm:spPr/>
    </dgm:pt>
    <dgm:pt modelId="{3583A074-3907-41C5-BC99-8A67D7418BA2}" type="pres">
      <dgm:prSet presAssocID="{8F072FDC-F3E2-4756-AD8F-10001DA947AC}" presName="space" presStyleCnt="0"/>
      <dgm:spPr/>
    </dgm:pt>
    <dgm:pt modelId="{AA7DB36C-79FC-4B5F-A98B-F1893792BF87}" type="pres">
      <dgm:prSet presAssocID="{E99819EC-6930-4844-B44C-34A250882A16}" presName="composite" presStyleCnt="0"/>
      <dgm:spPr/>
    </dgm:pt>
    <dgm:pt modelId="{BA7DB69C-F928-4B21-A58A-6EB7FE666DF8}" type="pres">
      <dgm:prSet presAssocID="{E99819EC-6930-4844-B44C-34A250882A1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79A6EEF-188C-4347-B8EE-7463FDBBFCA6}" type="pres">
      <dgm:prSet presAssocID="{E99819EC-6930-4844-B44C-34A250882A16}" presName="desTx" presStyleLbl="alignAccFollowNode1" presStyleIdx="1" presStyleCnt="3">
        <dgm:presLayoutVars>
          <dgm:bulletEnabled val="1"/>
        </dgm:presLayoutVars>
      </dgm:prSet>
      <dgm:spPr/>
    </dgm:pt>
    <dgm:pt modelId="{F809E1F8-6874-4E45-ACD8-621443BD49EA}" type="pres">
      <dgm:prSet presAssocID="{8764ECC7-396C-4C2F-AA4D-E498C9236AFB}" presName="space" presStyleCnt="0"/>
      <dgm:spPr/>
    </dgm:pt>
    <dgm:pt modelId="{6C63A58F-4142-49E0-B778-938B7E2B9382}" type="pres">
      <dgm:prSet presAssocID="{2B4EA631-D659-47CB-B26F-1D277803F820}" presName="composite" presStyleCnt="0"/>
      <dgm:spPr/>
    </dgm:pt>
    <dgm:pt modelId="{73D8D19F-DB24-49BD-A33A-FBE71D69B318}" type="pres">
      <dgm:prSet presAssocID="{2B4EA631-D659-47CB-B26F-1D277803F82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1D7E440-A8F8-4CD1-89E3-A9F386BF547A}" type="pres">
      <dgm:prSet presAssocID="{2B4EA631-D659-47CB-B26F-1D277803F82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94A01604-8517-490B-A8FC-475299854B5A}" srcId="{2B4EA631-D659-47CB-B26F-1D277803F820}" destId="{AD648324-783F-4137-9D8A-AFBC518C20C3}" srcOrd="3" destOrd="0" parTransId="{6F935494-D5BC-424C-9B2F-613EB55FFA92}" sibTransId="{7A66A9CE-984C-4F49-B076-3326F0A37BBE}"/>
    <dgm:cxn modelId="{0090A90B-4026-4E62-8D3D-8D4A6E7D44C8}" srcId="{33D1F073-4B04-410C-802E-1ACC4B89DC8C}" destId="{A4A8E54E-6287-474E-9A40-A42E70EE43D5}" srcOrd="0" destOrd="0" parTransId="{519B3A8E-2BAB-4F2F-A69C-91C02C043B75}" sibTransId="{2663668E-7B2A-479C-9E7A-F5046B42B805}"/>
    <dgm:cxn modelId="{B90DC80F-3753-4B9B-9D77-540FFF7958F7}" srcId="{2B4EA631-D659-47CB-B26F-1D277803F820}" destId="{0B172F6D-B166-479E-96AF-00E1A4E76B75}" srcOrd="1" destOrd="0" parTransId="{89C861CF-AD7D-49B1-8C9B-5AC50B0DB4BD}" sibTransId="{347479A2-E576-467F-B9F5-E1414FE19505}"/>
    <dgm:cxn modelId="{E7064F19-9BA0-45EF-B44F-E8C37CE5862F}" type="presOf" srcId="{C15E4524-99EE-4AA4-9698-F3C2C2FAD038}" destId="{21D7E440-A8F8-4CD1-89E3-A9F386BF547A}" srcOrd="0" destOrd="0" presId="urn:microsoft.com/office/officeart/2005/8/layout/hList1"/>
    <dgm:cxn modelId="{A1195D1B-76A5-4DDD-BCC9-6BE788473E58}" type="presOf" srcId="{4064D32C-A6A6-4618-BB8D-EB232CCB6AEA}" destId="{8E819405-3D4C-4111-8603-39A09FD89030}" srcOrd="0" destOrd="2" presId="urn:microsoft.com/office/officeart/2005/8/layout/hList1"/>
    <dgm:cxn modelId="{5FA38926-F6DD-494D-92BA-D889F64DA2DE}" type="presOf" srcId="{E99819EC-6930-4844-B44C-34A250882A16}" destId="{BA7DB69C-F928-4B21-A58A-6EB7FE666DF8}" srcOrd="0" destOrd="0" presId="urn:microsoft.com/office/officeart/2005/8/layout/hList1"/>
    <dgm:cxn modelId="{9CCE5529-F537-471B-8933-0DC55E43E63E}" type="presOf" srcId="{A4A8E54E-6287-474E-9A40-A42E70EE43D5}" destId="{8E819405-3D4C-4111-8603-39A09FD89030}" srcOrd="0" destOrd="0" presId="urn:microsoft.com/office/officeart/2005/8/layout/hList1"/>
    <dgm:cxn modelId="{C5D95D30-27FA-4FBE-A3C0-891011973CA4}" srcId="{33D1F073-4B04-410C-802E-1ACC4B89DC8C}" destId="{4064D32C-A6A6-4618-BB8D-EB232CCB6AEA}" srcOrd="2" destOrd="0" parTransId="{C7347806-0196-4794-95BD-9406D7684D46}" sibTransId="{177B62CD-C404-4BB0-A7CE-5F893C592297}"/>
    <dgm:cxn modelId="{8150DE41-9731-4038-AEE7-172395682185}" srcId="{E99819EC-6930-4844-B44C-34A250882A16}" destId="{221B610A-38F1-4D16-81E6-F1B34D7DC2BB}" srcOrd="1" destOrd="0" parTransId="{2BC1BFA2-14E3-4050-90CA-B15DFAF2AB44}" sibTransId="{CE9517FB-5EDC-48BB-943D-E3FA79D1CDC8}"/>
    <dgm:cxn modelId="{10A6BD47-8D98-4DE4-B0A1-4B9F53F28E32}" srcId="{AA30406B-6FF3-4927-B4EC-95078B06572D}" destId="{2B4EA631-D659-47CB-B26F-1D277803F820}" srcOrd="2" destOrd="0" parTransId="{603D7C39-6AA0-4645-A7EB-E8A2438EB51B}" sibTransId="{95B0709C-25C7-4C35-9990-9B581EB9A77B}"/>
    <dgm:cxn modelId="{43655C6B-32B0-4B29-84E1-D876E8B2B6A3}" srcId="{2B4EA631-D659-47CB-B26F-1D277803F820}" destId="{C15E4524-99EE-4AA4-9698-F3C2C2FAD038}" srcOrd="0" destOrd="0" parTransId="{96D44B09-9B35-4980-AEF1-EA0C30FE56A5}" sibTransId="{1F58DF5F-D039-437E-9E1B-35B1DCF48A29}"/>
    <dgm:cxn modelId="{0DC98276-2AB0-400C-BCA7-462D810A46CF}" type="presOf" srcId="{AD648324-783F-4137-9D8A-AFBC518C20C3}" destId="{21D7E440-A8F8-4CD1-89E3-A9F386BF547A}" srcOrd="0" destOrd="3" presId="urn:microsoft.com/office/officeart/2005/8/layout/hList1"/>
    <dgm:cxn modelId="{408EB07A-3D26-4A31-BADA-6FF46945B04D}" srcId="{2B4EA631-D659-47CB-B26F-1D277803F820}" destId="{24F726C9-54CE-4CFA-9590-8C1901A1F15E}" srcOrd="2" destOrd="0" parTransId="{578E1BB5-FEFF-4DAE-AB07-2A8B43355C60}" sibTransId="{EE5C37D9-B14D-452B-9D1D-A2038CAED5B9}"/>
    <dgm:cxn modelId="{D9247281-25CB-4799-AFCC-352E0E60C2A3}" type="presOf" srcId="{24F726C9-54CE-4CFA-9590-8C1901A1F15E}" destId="{21D7E440-A8F8-4CD1-89E3-A9F386BF547A}" srcOrd="0" destOrd="2" presId="urn:microsoft.com/office/officeart/2005/8/layout/hList1"/>
    <dgm:cxn modelId="{542A4298-9495-41D6-8CA2-1A0C07CA1CF2}" srcId="{33D1F073-4B04-410C-802E-1ACC4B89DC8C}" destId="{78F35D3F-083F-4500-8658-9FD46CD71792}" srcOrd="1" destOrd="0" parTransId="{18F66487-A91D-4D5A-AE4E-E16B481424C5}" sibTransId="{68E1E26F-10B2-4360-BD32-EE5AAA6A69BB}"/>
    <dgm:cxn modelId="{1E604298-45E5-4F00-8ABD-AFE002465696}" srcId="{E99819EC-6930-4844-B44C-34A250882A16}" destId="{820B5C24-E4A2-4B9F-95CA-F4942572E487}" srcOrd="3" destOrd="0" parTransId="{7AEEA86E-00C7-48A3-AC4E-1A21EA239C3D}" sibTransId="{8AA8E804-AC38-425B-ABA3-B839F0AE52BD}"/>
    <dgm:cxn modelId="{1C84ED9A-3B05-4057-9123-2376110BBF7D}" type="presOf" srcId="{33D1F073-4B04-410C-802E-1ACC4B89DC8C}" destId="{5F00D3C0-1C36-437E-95A9-376C6041CEA3}" srcOrd="0" destOrd="0" presId="urn:microsoft.com/office/officeart/2005/8/layout/hList1"/>
    <dgm:cxn modelId="{E9B83BB6-FDB7-4688-9251-90C7768F1F42}" srcId="{AA30406B-6FF3-4927-B4EC-95078B06572D}" destId="{33D1F073-4B04-410C-802E-1ACC4B89DC8C}" srcOrd="0" destOrd="0" parTransId="{2E9BD4E6-4E0D-48BF-A4E5-5FB3E1DEC952}" sibTransId="{8F072FDC-F3E2-4756-AD8F-10001DA947AC}"/>
    <dgm:cxn modelId="{FFDACBC1-BECE-4DE2-99B3-DDCA2567E943}" srcId="{E99819EC-6930-4844-B44C-34A250882A16}" destId="{F938F84F-72F9-452B-80F5-0A50D0582B0E}" srcOrd="2" destOrd="0" parTransId="{33B7D9E6-151C-4917-BF34-DBDF3E244B88}" sibTransId="{3D3CEB61-3DE6-4350-945F-B77C73083CF9}"/>
    <dgm:cxn modelId="{51C922C3-9CA2-45A2-81C2-2550542BD472}" srcId="{AA30406B-6FF3-4927-B4EC-95078B06572D}" destId="{E99819EC-6930-4844-B44C-34A250882A16}" srcOrd="1" destOrd="0" parTransId="{582968CA-65F0-4477-9CC5-199CEDC99E85}" sibTransId="{8764ECC7-396C-4C2F-AA4D-E498C9236AFB}"/>
    <dgm:cxn modelId="{597370C8-3D00-45E4-B424-F247FD24FE23}" type="presOf" srcId="{221B610A-38F1-4D16-81E6-F1B34D7DC2BB}" destId="{279A6EEF-188C-4347-B8EE-7463FDBBFCA6}" srcOrd="0" destOrd="1" presId="urn:microsoft.com/office/officeart/2005/8/layout/hList1"/>
    <dgm:cxn modelId="{F0DE73CE-550C-4CCD-AFEC-0C558DAC425A}" type="presOf" srcId="{78F35D3F-083F-4500-8658-9FD46CD71792}" destId="{8E819405-3D4C-4111-8603-39A09FD89030}" srcOrd="0" destOrd="1" presId="urn:microsoft.com/office/officeart/2005/8/layout/hList1"/>
    <dgm:cxn modelId="{EC9C7FD5-52BA-475A-BAA5-4FBBAA7AA038}" type="presOf" srcId="{AA30406B-6FF3-4927-B4EC-95078B06572D}" destId="{84B487A2-799F-42B2-9621-817C6468E7C4}" srcOrd="0" destOrd="0" presId="urn:microsoft.com/office/officeart/2005/8/layout/hList1"/>
    <dgm:cxn modelId="{350BF3D8-92BB-46D5-B033-537C6130AC53}" type="presOf" srcId="{F938F84F-72F9-452B-80F5-0A50D0582B0E}" destId="{279A6EEF-188C-4347-B8EE-7463FDBBFCA6}" srcOrd="0" destOrd="2" presId="urn:microsoft.com/office/officeart/2005/8/layout/hList1"/>
    <dgm:cxn modelId="{A40A35DA-1A5E-4749-9875-08C34F83029D}" srcId="{E99819EC-6930-4844-B44C-34A250882A16}" destId="{CD0FDF1C-CDD9-48FB-868D-3E37694459B8}" srcOrd="0" destOrd="0" parTransId="{6C0CF055-3ADB-4885-8B06-A6467EE1DD83}" sibTransId="{EA0AF887-F4C2-4075-A266-D13A4FA064A1}"/>
    <dgm:cxn modelId="{300189DC-A63B-4486-975F-EFD9DBDA05DF}" type="presOf" srcId="{CD0FDF1C-CDD9-48FB-868D-3E37694459B8}" destId="{279A6EEF-188C-4347-B8EE-7463FDBBFCA6}" srcOrd="0" destOrd="0" presId="urn:microsoft.com/office/officeart/2005/8/layout/hList1"/>
    <dgm:cxn modelId="{500DB3EC-A3FC-4D74-9901-94024A1A31BE}" type="presOf" srcId="{820B5C24-E4A2-4B9F-95CA-F4942572E487}" destId="{279A6EEF-188C-4347-B8EE-7463FDBBFCA6}" srcOrd="0" destOrd="3" presId="urn:microsoft.com/office/officeart/2005/8/layout/hList1"/>
    <dgm:cxn modelId="{0F867CF2-C401-4913-8969-F90BD46EE728}" type="presOf" srcId="{0B172F6D-B166-479E-96AF-00E1A4E76B75}" destId="{21D7E440-A8F8-4CD1-89E3-A9F386BF547A}" srcOrd="0" destOrd="1" presId="urn:microsoft.com/office/officeart/2005/8/layout/hList1"/>
    <dgm:cxn modelId="{BCBE1AFA-4FBB-4922-A4C0-26C23EC9D627}" type="presOf" srcId="{2B4EA631-D659-47CB-B26F-1D277803F820}" destId="{73D8D19F-DB24-49BD-A33A-FBE71D69B318}" srcOrd="0" destOrd="0" presId="urn:microsoft.com/office/officeart/2005/8/layout/hList1"/>
    <dgm:cxn modelId="{4E1B967C-523B-42BB-B782-5D8C0B31064A}" type="presParOf" srcId="{84B487A2-799F-42B2-9621-817C6468E7C4}" destId="{5C2EEC0F-4AEF-47BA-8E9E-E2B097A8DE2C}" srcOrd="0" destOrd="0" presId="urn:microsoft.com/office/officeart/2005/8/layout/hList1"/>
    <dgm:cxn modelId="{F338F843-BF67-4D64-98F3-E3E5CB05C8D7}" type="presParOf" srcId="{5C2EEC0F-4AEF-47BA-8E9E-E2B097A8DE2C}" destId="{5F00D3C0-1C36-437E-95A9-376C6041CEA3}" srcOrd="0" destOrd="0" presId="urn:microsoft.com/office/officeart/2005/8/layout/hList1"/>
    <dgm:cxn modelId="{A6ED200E-DFB4-435A-9AC2-69151EDBFDFB}" type="presParOf" srcId="{5C2EEC0F-4AEF-47BA-8E9E-E2B097A8DE2C}" destId="{8E819405-3D4C-4111-8603-39A09FD89030}" srcOrd="1" destOrd="0" presId="urn:microsoft.com/office/officeart/2005/8/layout/hList1"/>
    <dgm:cxn modelId="{AB1114B3-EF0E-4E11-8C67-1B94F252F2D6}" type="presParOf" srcId="{84B487A2-799F-42B2-9621-817C6468E7C4}" destId="{3583A074-3907-41C5-BC99-8A67D7418BA2}" srcOrd="1" destOrd="0" presId="urn:microsoft.com/office/officeart/2005/8/layout/hList1"/>
    <dgm:cxn modelId="{EA7D943B-AA2F-4287-90C8-2DA5DEA3BD7C}" type="presParOf" srcId="{84B487A2-799F-42B2-9621-817C6468E7C4}" destId="{AA7DB36C-79FC-4B5F-A98B-F1893792BF87}" srcOrd="2" destOrd="0" presId="urn:microsoft.com/office/officeart/2005/8/layout/hList1"/>
    <dgm:cxn modelId="{D1F44A69-53AA-4E84-98CC-3D08A0F4D3D1}" type="presParOf" srcId="{AA7DB36C-79FC-4B5F-A98B-F1893792BF87}" destId="{BA7DB69C-F928-4B21-A58A-6EB7FE666DF8}" srcOrd="0" destOrd="0" presId="urn:microsoft.com/office/officeart/2005/8/layout/hList1"/>
    <dgm:cxn modelId="{7BD2371C-048B-49EB-8CFD-15776AC0B58C}" type="presParOf" srcId="{AA7DB36C-79FC-4B5F-A98B-F1893792BF87}" destId="{279A6EEF-188C-4347-B8EE-7463FDBBFCA6}" srcOrd="1" destOrd="0" presId="urn:microsoft.com/office/officeart/2005/8/layout/hList1"/>
    <dgm:cxn modelId="{995DBDB2-BFEC-448F-9408-7B3128980220}" type="presParOf" srcId="{84B487A2-799F-42B2-9621-817C6468E7C4}" destId="{F809E1F8-6874-4E45-ACD8-621443BD49EA}" srcOrd="3" destOrd="0" presId="urn:microsoft.com/office/officeart/2005/8/layout/hList1"/>
    <dgm:cxn modelId="{850E92BD-6CDF-4569-B377-1E18D3D17EB9}" type="presParOf" srcId="{84B487A2-799F-42B2-9621-817C6468E7C4}" destId="{6C63A58F-4142-49E0-B778-938B7E2B9382}" srcOrd="4" destOrd="0" presId="urn:microsoft.com/office/officeart/2005/8/layout/hList1"/>
    <dgm:cxn modelId="{A20DD11B-B610-41B4-B125-284C280C63CC}" type="presParOf" srcId="{6C63A58F-4142-49E0-B778-938B7E2B9382}" destId="{73D8D19F-DB24-49BD-A33A-FBE71D69B318}" srcOrd="0" destOrd="0" presId="urn:microsoft.com/office/officeart/2005/8/layout/hList1"/>
    <dgm:cxn modelId="{89766F26-B79D-492F-A796-A12B71B4688C}" type="presParOf" srcId="{6C63A58F-4142-49E0-B778-938B7E2B9382}" destId="{21D7E440-A8F8-4CD1-89E3-A9F386BF547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1A42DB-A5B8-4F0C-A456-1E628433AFFD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B2581660-FBCA-4A56-85CE-E90892EF236E}">
      <dgm:prSet phldrT="[Text]" custT="1"/>
      <dgm:spPr/>
      <dgm:t>
        <a:bodyPr/>
        <a:lstStyle/>
        <a:p>
          <a:r>
            <a:rPr lang="en-GB" sz="2800" b="1" u="sng" dirty="0"/>
            <a:t>Unique</a:t>
          </a:r>
          <a:endParaRPr lang="en-SG" sz="2800" b="1" u="sng" dirty="0"/>
        </a:p>
      </dgm:t>
    </dgm:pt>
    <dgm:pt modelId="{09A2888F-D01D-439B-BE41-78C2FA1AB436}" type="parTrans" cxnId="{8E966948-C2BE-4C9C-867D-EFFC1BED9CB8}">
      <dgm:prSet/>
      <dgm:spPr/>
      <dgm:t>
        <a:bodyPr/>
        <a:lstStyle/>
        <a:p>
          <a:endParaRPr lang="en-SG"/>
        </a:p>
      </dgm:t>
    </dgm:pt>
    <dgm:pt modelId="{1CF48F21-BC38-43D8-B60F-FC45158A0FC2}" type="sibTrans" cxnId="{8E966948-C2BE-4C9C-867D-EFFC1BED9CB8}">
      <dgm:prSet/>
      <dgm:spPr/>
      <dgm:t>
        <a:bodyPr/>
        <a:lstStyle/>
        <a:p>
          <a:endParaRPr lang="en-SG"/>
        </a:p>
      </dgm:t>
    </dgm:pt>
    <dgm:pt modelId="{20CB57E9-A0CD-4535-AA3B-A15A97732BDB}">
      <dgm:prSet phldrT="[Text]" custT="1"/>
      <dgm:spPr/>
      <dgm:t>
        <a:bodyPr/>
        <a:lstStyle/>
        <a:p>
          <a:r>
            <a:rPr lang="en-GB" sz="2000" dirty="0">
              <a:solidFill>
                <a:schemeClr val="bg1">
                  <a:lumMod val="95000"/>
                </a:schemeClr>
              </a:solidFill>
            </a:rPr>
            <a:t>AI &amp; ML</a:t>
          </a:r>
          <a:endParaRPr lang="en-SG" sz="2000" dirty="0">
            <a:solidFill>
              <a:schemeClr val="bg1">
                <a:lumMod val="95000"/>
              </a:schemeClr>
            </a:solidFill>
          </a:endParaRPr>
        </a:p>
      </dgm:t>
    </dgm:pt>
    <dgm:pt modelId="{ABAFEC57-3A9E-4C14-BCC4-AF80BC69A858}" type="parTrans" cxnId="{CA851CB5-EACA-40BB-B01C-84F3C53D4BB0}">
      <dgm:prSet/>
      <dgm:spPr/>
      <dgm:t>
        <a:bodyPr/>
        <a:lstStyle/>
        <a:p>
          <a:endParaRPr lang="en-SG"/>
        </a:p>
      </dgm:t>
    </dgm:pt>
    <dgm:pt modelId="{99CA31BB-4600-4945-BDD2-14DE8B0DE4D4}" type="sibTrans" cxnId="{CA851CB5-EACA-40BB-B01C-84F3C53D4BB0}">
      <dgm:prSet/>
      <dgm:spPr/>
      <dgm:t>
        <a:bodyPr/>
        <a:lstStyle/>
        <a:p>
          <a:endParaRPr lang="en-SG"/>
        </a:p>
      </dgm:t>
    </dgm:pt>
    <dgm:pt modelId="{4F690895-DE58-43F1-828E-8C7D385BA6AD}">
      <dgm:prSet phldrT="[Text]" custT="1"/>
      <dgm:spPr/>
      <dgm:t>
        <a:bodyPr/>
        <a:lstStyle/>
        <a:p>
          <a:r>
            <a:rPr lang="en-GB" sz="2000" dirty="0">
              <a:solidFill>
                <a:schemeClr val="bg1">
                  <a:lumMod val="95000"/>
                </a:schemeClr>
              </a:solidFill>
            </a:rPr>
            <a:t>Personalized recommendations</a:t>
          </a:r>
          <a:endParaRPr lang="en-SG" sz="2000" dirty="0">
            <a:solidFill>
              <a:schemeClr val="bg1">
                <a:lumMod val="95000"/>
              </a:schemeClr>
            </a:solidFill>
          </a:endParaRPr>
        </a:p>
      </dgm:t>
    </dgm:pt>
    <dgm:pt modelId="{94CD5287-5CD0-428F-8366-D86A07FC36FA}" type="parTrans" cxnId="{1CCA7787-2832-4349-AE1D-272E6CCB6B56}">
      <dgm:prSet/>
      <dgm:spPr/>
      <dgm:t>
        <a:bodyPr/>
        <a:lstStyle/>
        <a:p>
          <a:endParaRPr lang="en-SG"/>
        </a:p>
      </dgm:t>
    </dgm:pt>
    <dgm:pt modelId="{ED771D61-4D30-45A5-8B65-C04830F1FBA6}" type="sibTrans" cxnId="{1CCA7787-2832-4349-AE1D-272E6CCB6B56}">
      <dgm:prSet/>
      <dgm:spPr/>
      <dgm:t>
        <a:bodyPr/>
        <a:lstStyle/>
        <a:p>
          <a:endParaRPr lang="en-SG"/>
        </a:p>
      </dgm:t>
    </dgm:pt>
    <dgm:pt modelId="{2C57EDBD-89F6-4835-821B-C6ECC5059608}">
      <dgm:prSet phldrT="[Text]" custT="1"/>
      <dgm:spPr/>
      <dgm:t>
        <a:bodyPr/>
        <a:lstStyle/>
        <a:p>
          <a:r>
            <a:rPr lang="en-GB" sz="2300" b="1" u="sng" dirty="0"/>
            <a:t>Transparency</a:t>
          </a:r>
          <a:endParaRPr lang="en-SG" sz="2300" b="1" u="sng" dirty="0"/>
        </a:p>
      </dgm:t>
    </dgm:pt>
    <dgm:pt modelId="{A2641F1C-54B1-4061-97BB-860FC8C9711D}" type="parTrans" cxnId="{23AB7C3C-FF01-425B-808F-3D544DAB1359}">
      <dgm:prSet/>
      <dgm:spPr/>
      <dgm:t>
        <a:bodyPr/>
        <a:lstStyle/>
        <a:p>
          <a:endParaRPr lang="en-SG"/>
        </a:p>
      </dgm:t>
    </dgm:pt>
    <dgm:pt modelId="{DDFEE309-FB27-4C94-B90F-033F3A1B6C3F}" type="sibTrans" cxnId="{23AB7C3C-FF01-425B-808F-3D544DAB1359}">
      <dgm:prSet/>
      <dgm:spPr/>
      <dgm:t>
        <a:bodyPr/>
        <a:lstStyle/>
        <a:p>
          <a:endParaRPr lang="en-SG"/>
        </a:p>
      </dgm:t>
    </dgm:pt>
    <dgm:pt modelId="{D660A45A-48CF-4093-AC3E-907B0C0E6527}">
      <dgm:prSet phldrT="[Text]" custT="1"/>
      <dgm:spPr/>
      <dgm:t>
        <a:bodyPr/>
        <a:lstStyle/>
        <a:p>
          <a:r>
            <a:rPr lang="en-GB" sz="2000" dirty="0"/>
            <a:t>Secure / User centric</a:t>
          </a:r>
          <a:endParaRPr lang="en-SG" sz="2000" dirty="0"/>
        </a:p>
      </dgm:t>
    </dgm:pt>
    <dgm:pt modelId="{C06FD7FE-70FA-48C6-8BD3-5272F7B3562D}" type="parTrans" cxnId="{2CAD58C2-800E-4FED-B978-87B03628F6A0}">
      <dgm:prSet/>
      <dgm:spPr/>
      <dgm:t>
        <a:bodyPr/>
        <a:lstStyle/>
        <a:p>
          <a:endParaRPr lang="en-SG"/>
        </a:p>
      </dgm:t>
    </dgm:pt>
    <dgm:pt modelId="{32BC3DC3-313D-4AD4-9FC4-E833F2F2AD26}" type="sibTrans" cxnId="{2CAD58C2-800E-4FED-B978-87B03628F6A0}">
      <dgm:prSet/>
      <dgm:spPr/>
      <dgm:t>
        <a:bodyPr/>
        <a:lstStyle/>
        <a:p>
          <a:endParaRPr lang="en-SG"/>
        </a:p>
      </dgm:t>
    </dgm:pt>
    <dgm:pt modelId="{7347DF5F-D2A7-49F5-9C16-20A2FBDE3F71}">
      <dgm:prSet phldrT="[Text]" custT="1"/>
      <dgm:spPr/>
      <dgm:t>
        <a:bodyPr/>
        <a:lstStyle/>
        <a:p>
          <a:r>
            <a:rPr lang="en-GB" sz="2000" dirty="0"/>
            <a:t>Privacy with Innovation</a:t>
          </a:r>
          <a:endParaRPr lang="en-SG" sz="2000" dirty="0"/>
        </a:p>
      </dgm:t>
    </dgm:pt>
    <dgm:pt modelId="{1096B2D2-D03E-456F-8DBC-25F04C14159A}" type="parTrans" cxnId="{A24CFD52-A0CA-4867-8C0B-5984BF9B46CD}">
      <dgm:prSet/>
      <dgm:spPr/>
      <dgm:t>
        <a:bodyPr/>
        <a:lstStyle/>
        <a:p>
          <a:endParaRPr lang="en-SG"/>
        </a:p>
      </dgm:t>
    </dgm:pt>
    <dgm:pt modelId="{70009493-9B9B-4A70-A304-3DD399EBC5FA}" type="sibTrans" cxnId="{A24CFD52-A0CA-4867-8C0B-5984BF9B46CD}">
      <dgm:prSet/>
      <dgm:spPr/>
      <dgm:t>
        <a:bodyPr/>
        <a:lstStyle/>
        <a:p>
          <a:endParaRPr lang="en-SG"/>
        </a:p>
      </dgm:t>
    </dgm:pt>
    <dgm:pt modelId="{F7D29F01-4874-4E4A-87E4-219FDDE607F5}">
      <dgm:prSet phldrT="[Text]"/>
      <dgm:spPr/>
      <dgm:t>
        <a:bodyPr/>
        <a:lstStyle/>
        <a:p>
          <a:pPr>
            <a:buNone/>
          </a:pPr>
          <a:r>
            <a:rPr lang="en-GB" b="0" u="sng" dirty="0"/>
            <a:t>User Experience</a:t>
          </a:r>
          <a:endParaRPr lang="en-SG" b="0" u="sng" dirty="0"/>
        </a:p>
      </dgm:t>
    </dgm:pt>
    <dgm:pt modelId="{6E8EDCB9-1673-467A-9542-E94873FB5FD8}" type="parTrans" cxnId="{18B46473-04DF-4584-829F-D030A4458D52}">
      <dgm:prSet/>
      <dgm:spPr/>
      <dgm:t>
        <a:bodyPr/>
        <a:lstStyle/>
        <a:p>
          <a:endParaRPr lang="en-SG"/>
        </a:p>
      </dgm:t>
    </dgm:pt>
    <dgm:pt modelId="{8F6AC4AD-77A8-4B6F-B8C6-8DB389EDBEC6}" type="sibTrans" cxnId="{18B46473-04DF-4584-829F-D030A4458D52}">
      <dgm:prSet/>
      <dgm:spPr/>
      <dgm:t>
        <a:bodyPr/>
        <a:lstStyle/>
        <a:p>
          <a:endParaRPr lang="en-SG"/>
        </a:p>
      </dgm:t>
    </dgm:pt>
    <dgm:pt modelId="{3D712E16-48E4-4EA5-ABBC-A80F8032B406}">
      <dgm:prSet phldrT="[Text]"/>
      <dgm:spPr/>
      <dgm:t>
        <a:bodyPr/>
        <a:lstStyle/>
        <a:p>
          <a:r>
            <a:rPr lang="en-SG" dirty="0"/>
            <a:t>Intuitive Interface </a:t>
          </a:r>
        </a:p>
      </dgm:t>
    </dgm:pt>
    <dgm:pt modelId="{D8F6B8D3-273D-4704-9CBD-2795A7AAF32F}" type="parTrans" cxnId="{C67D52BD-5505-440D-855A-31726AF63AAE}">
      <dgm:prSet/>
      <dgm:spPr/>
      <dgm:t>
        <a:bodyPr/>
        <a:lstStyle/>
        <a:p>
          <a:endParaRPr lang="en-SG"/>
        </a:p>
      </dgm:t>
    </dgm:pt>
    <dgm:pt modelId="{B500580F-A3BC-4373-A014-2CD3FC728002}" type="sibTrans" cxnId="{C67D52BD-5505-440D-855A-31726AF63AAE}">
      <dgm:prSet/>
      <dgm:spPr/>
      <dgm:t>
        <a:bodyPr/>
        <a:lstStyle/>
        <a:p>
          <a:endParaRPr lang="en-SG"/>
        </a:p>
      </dgm:t>
    </dgm:pt>
    <dgm:pt modelId="{B8B33203-AEBF-4AB2-82C9-F372FB5864AE}">
      <dgm:prSet phldrT="[Text]" custT="1"/>
      <dgm:spPr/>
      <dgm:t>
        <a:bodyPr/>
        <a:lstStyle/>
        <a:p>
          <a:r>
            <a:rPr lang="en-GB" sz="2000" dirty="0">
              <a:solidFill>
                <a:schemeClr val="bg1">
                  <a:lumMod val="95000"/>
                </a:schemeClr>
              </a:solidFill>
            </a:rPr>
            <a:t>Behaviour / Deep learning</a:t>
          </a:r>
          <a:endParaRPr lang="en-SG" sz="2000" dirty="0">
            <a:solidFill>
              <a:schemeClr val="bg1">
                <a:lumMod val="95000"/>
              </a:schemeClr>
            </a:solidFill>
          </a:endParaRPr>
        </a:p>
      </dgm:t>
    </dgm:pt>
    <dgm:pt modelId="{8E6314BD-EECF-4B60-850D-B0BCF0038324}" type="parTrans" cxnId="{3D219C30-6D49-4D89-8BF5-05EC0FAE605A}">
      <dgm:prSet/>
      <dgm:spPr/>
      <dgm:t>
        <a:bodyPr/>
        <a:lstStyle/>
        <a:p>
          <a:endParaRPr lang="en-SG"/>
        </a:p>
      </dgm:t>
    </dgm:pt>
    <dgm:pt modelId="{D742E568-84A9-4BE7-BC01-72C271590A99}" type="sibTrans" cxnId="{3D219C30-6D49-4D89-8BF5-05EC0FAE605A}">
      <dgm:prSet/>
      <dgm:spPr/>
      <dgm:t>
        <a:bodyPr/>
        <a:lstStyle/>
        <a:p>
          <a:endParaRPr lang="en-SG"/>
        </a:p>
      </dgm:t>
    </dgm:pt>
    <dgm:pt modelId="{524D9C5A-B7DB-47B6-AA4E-F52A4C61326D}">
      <dgm:prSet phldrT="[Text]" custT="1"/>
      <dgm:spPr/>
      <dgm:t>
        <a:bodyPr/>
        <a:lstStyle/>
        <a:p>
          <a:endParaRPr lang="en-SG" sz="2000" dirty="0"/>
        </a:p>
      </dgm:t>
    </dgm:pt>
    <dgm:pt modelId="{ECEE8121-50E4-489F-93EC-AE1086F64A52}" type="parTrans" cxnId="{D533DA7C-EC32-4191-A38D-5E16BC4FDFC9}">
      <dgm:prSet/>
      <dgm:spPr/>
      <dgm:t>
        <a:bodyPr/>
        <a:lstStyle/>
        <a:p>
          <a:endParaRPr lang="en-SG"/>
        </a:p>
      </dgm:t>
    </dgm:pt>
    <dgm:pt modelId="{956C2FF5-CEAA-4197-B448-B65D26D04459}" type="sibTrans" cxnId="{D533DA7C-EC32-4191-A38D-5E16BC4FDFC9}">
      <dgm:prSet/>
      <dgm:spPr/>
      <dgm:t>
        <a:bodyPr/>
        <a:lstStyle/>
        <a:p>
          <a:endParaRPr lang="en-SG"/>
        </a:p>
      </dgm:t>
    </dgm:pt>
    <dgm:pt modelId="{B90D44DB-86EA-4E3C-8DA4-064693DFAD05}">
      <dgm:prSet/>
      <dgm:spPr/>
      <dgm:t>
        <a:bodyPr/>
        <a:lstStyle/>
        <a:p>
          <a:r>
            <a:rPr lang="en-SG" dirty="0"/>
            <a:t>Engaging</a:t>
          </a:r>
        </a:p>
      </dgm:t>
    </dgm:pt>
    <dgm:pt modelId="{B97BB419-E482-4F76-ADE9-C295D1D37DB3}" type="parTrans" cxnId="{FA7DA0FE-578A-4A2E-872F-CC2C7771C197}">
      <dgm:prSet/>
      <dgm:spPr/>
      <dgm:t>
        <a:bodyPr/>
        <a:lstStyle/>
        <a:p>
          <a:endParaRPr lang="en-SG"/>
        </a:p>
      </dgm:t>
    </dgm:pt>
    <dgm:pt modelId="{94CC2C02-CDBC-47CC-92F2-EC40C1B9B3D1}" type="sibTrans" cxnId="{FA7DA0FE-578A-4A2E-872F-CC2C7771C197}">
      <dgm:prSet/>
      <dgm:spPr/>
      <dgm:t>
        <a:bodyPr/>
        <a:lstStyle/>
        <a:p>
          <a:endParaRPr lang="en-SG"/>
        </a:p>
      </dgm:t>
    </dgm:pt>
    <dgm:pt modelId="{29734DF1-3F6D-4BAE-87D6-12EA1654CDD7}">
      <dgm:prSet phldrT="[Text]"/>
      <dgm:spPr/>
      <dgm:t>
        <a:bodyPr/>
        <a:lstStyle/>
        <a:p>
          <a:r>
            <a:rPr lang="en-GB" dirty="0"/>
            <a:t>Responsive </a:t>
          </a:r>
          <a:endParaRPr lang="en-SG" dirty="0"/>
        </a:p>
      </dgm:t>
    </dgm:pt>
    <dgm:pt modelId="{086FB20E-7645-4976-A95F-6C775B51D0D8}" type="parTrans" cxnId="{34DA3C37-B94F-4A0B-A415-410E6CD0093B}">
      <dgm:prSet/>
      <dgm:spPr/>
      <dgm:t>
        <a:bodyPr/>
        <a:lstStyle/>
        <a:p>
          <a:endParaRPr lang="en-SG"/>
        </a:p>
      </dgm:t>
    </dgm:pt>
    <dgm:pt modelId="{DC88913D-75BA-4A27-9FE0-ACEF2C9B6599}" type="sibTrans" cxnId="{34DA3C37-B94F-4A0B-A415-410E6CD0093B}">
      <dgm:prSet/>
      <dgm:spPr/>
      <dgm:t>
        <a:bodyPr/>
        <a:lstStyle/>
        <a:p>
          <a:endParaRPr lang="en-SG"/>
        </a:p>
      </dgm:t>
    </dgm:pt>
    <dgm:pt modelId="{F63AC474-A7DE-4742-9DE5-CDFF97A824EA}" type="pres">
      <dgm:prSet presAssocID="{CB1A42DB-A5B8-4F0C-A456-1E628433AFFD}" presName="Name0" presStyleCnt="0">
        <dgm:presLayoutVars>
          <dgm:dir/>
          <dgm:resizeHandles val="exact"/>
        </dgm:presLayoutVars>
      </dgm:prSet>
      <dgm:spPr/>
    </dgm:pt>
    <dgm:pt modelId="{E5F9992E-73AE-497C-9A8E-F1014F8FA910}" type="pres">
      <dgm:prSet presAssocID="{B2581660-FBCA-4A56-85CE-E90892EF236E}" presName="node" presStyleLbl="node1" presStyleIdx="0" presStyleCnt="3">
        <dgm:presLayoutVars>
          <dgm:bulletEnabled val="1"/>
        </dgm:presLayoutVars>
      </dgm:prSet>
      <dgm:spPr/>
    </dgm:pt>
    <dgm:pt modelId="{8E842363-ADB9-4C80-971B-A2D6D6736132}" type="pres">
      <dgm:prSet presAssocID="{1CF48F21-BC38-43D8-B60F-FC45158A0FC2}" presName="sibTrans" presStyleCnt="0"/>
      <dgm:spPr/>
    </dgm:pt>
    <dgm:pt modelId="{CA8A6098-F037-4A96-B3E7-C2A732573737}" type="pres">
      <dgm:prSet presAssocID="{2C57EDBD-89F6-4835-821B-C6ECC5059608}" presName="node" presStyleLbl="node1" presStyleIdx="1" presStyleCnt="3">
        <dgm:presLayoutVars>
          <dgm:bulletEnabled val="1"/>
        </dgm:presLayoutVars>
      </dgm:prSet>
      <dgm:spPr/>
    </dgm:pt>
    <dgm:pt modelId="{2F77258F-8305-4E33-88F5-2687E2DB8B36}" type="pres">
      <dgm:prSet presAssocID="{DDFEE309-FB27-4C94-B90F-033F3A1B6C3F}" presName="sibTrans" presStyleCnt="0"/>
      <dgm:spPr/>
    </dgm:pt>
    <dgm:pt modelId="{FC24F585-1268-4F44-841B-458194AE29BB}" type="pres">
      <dgm:prSet presAssocID="{F7D29F01-4874-4E4A-87E4-219FDDE607F5}" presName="node" presStyleLbl="node1" presStyleIdx="2" presStyleCnt="3">
        <dgm:presLayoutVars>
          <dgm:bulletEnabled val="1"/>
        </dgm:presLayoutVars>
      </dgm:prSet>
      <dgm:spPr/>
    </dgm:pt>
  </dgm:ptLst>
  <dgm:cxnLst>
    <dgm:cxn modelId="{74076701-A3A8-4C03-A20B-FA924633F60A}" type="presOf" srcId="{B90D44DB-86EA-4E3C-8DA4-064693DFAD05}" destId="{FC24F585-1268-4F44-841B-458194AE29BB}" srcOrd="0" destOrd="2" presId="urn:microsoft.com/office/officeart/2005/8/layout/hList6"/>
    <dgm:cxn modelId="{7EC82718-E2FE-4E58-A9AA-6745326EE973}" type="presOf" srcId="{B2581660-FBCA-4A56-85CE-E90892EF236E}" destId="{E5F9992E-73AE-497C-9A8E-F1014F8FA910}" srcOrd="0" destOrd="0" presId="urn:microsoft.com/office/officeart/2005/8/layout/hList6"/>
    <dgm:cxn modelId="{CCBF182C-FD8C-43CC-BC0E-B94FE528D207}" type="presOf" srcId="{7347DF5F-D2A7-49F5-9C16-20A2FBDE3F71}" destId="{CA8A6098-F037-4A96-B3E7-C2A732573737}" srcOrd="0" destOrd="3" presId="urn:microsoft.com/office/officeart/2005/8/layout/hList6"/>
    <dgm:cxn modelId="{3D219C30-6D49-4D89-8BF5-05EC0FAE605A}" srcId="{B2581660-FBCA-4A56-85CE-E90892EF236E}" destId="{B8B33203-AEBF-4AB2-82C9-F372FB5864AE}" srcOrd="2" destOrd="0" parTransId="{8E6314BD-EECF-4B60-850D-B0BCF0038324}" sibTransId="{D742E568-84A9-4BE7-BC01-72C271590A99}"/>
    <dgm:cxn modelId="{34DA3C37-B94F-4A0B-A415-410E6CD0093B}" srcId="{F7D29F01-4874-4E4A-87E4-219FDDE607F5}" destId="{29734DF1-3F6D-4BAE-87D6-12EA1654CDD7}" srcOrd="2" destOrd="0" parTransId="{086FB20E-7645-4976-A95F-6C775B51D0D8}" sibTransId="{DC88913D-75BA-4A27-9FE0-ACEF2C9B6599}"/>
    <dgm:cxn modelId="{23AB7C3C-FF01-425B-808F-3D544DAB1359}" srcId="{CB1A42DB-A5B8-4F0C-A456-1E628433AFFD}" destId="{2C57EDBD-89F6-4835-821B-C6ECC5059608}" srcOrd="1" destOrd="0" parTransId="{A2641F1C-54B1-4061-97BB-860FC8C9711D}" sibTransId="{DDFEE309-FB27-4C94-B90F-033F3A1B6C3F}"/>
    <dgm:cxn modelId="{ED80B53D-AA43-4932-8290-252A31CBB6BB}" type="presOf" srcId="{4F690895-DE58-43F1-828E-8C7D385BA6AD}" destId="{E5F9992E-73AE-497C-9A8E-F1014F8FA910}" srcOrd="0" destOrd="2" presId="urn:microsoft.com/office/officeart/2005/8/layout/hList6"/>
    <dgm:cxn modelId="{92AF0D63-A467-4465-BD5E-472FC6818237}" type="presOf" srcId="{B8B33203-AEBF-4AB2-82C9-F372FB5864AE}" destId="{E5F9992E-73AE-497C-9A8E-F1014F8FA910}" srcOrd="0" destOrd="3" presId="urn:microsoft.com/office/officeart/2005/8/layout/hList6"/>
    <dgm:cxn modelId="{D433FC63-5D2A-4589-B33A-D15C3C6DBF8A}" type="presOf" srcId="{524D9C5A-B7DB-47B6-AA4E-F52A4C61326D}" destId="{CA8A6098-F037-4A96-B3E7-C2A732573737}" srcOrd="0" destOrd="2" presId="urn:microsoft.com/office/officeart/2005/8/layout/hList6"/>
    <dgm:cxn modelId="{B02DE466-D4C1-4C88-9194-321B61143987}" type="presOf" srcId="{20CB57E9-A0CD-4535-AA3B-A15A97732BDB}" destId="{E5F9992E-73AE-497C-9A8E-F1014F8FA910}" srcOrd="0" destOrd="1" presId="urn:microsoft.com/office/officeart/2005/8/layout/hList6"/>
    <dgm:cxn modelId="{8E966948-C2BE-4C9C-867D-EFFC1BED9CB8}" srcId="{CB1A42DB-A5B8-4F0C-A456-1E628433AFFD}" destId="{B2581660-FBCA-4A56-85CE-E90892EF236E}" srcOrd="0" destOrd="0" parTransId="{09A2888F-D01D-439B-BE41-78C2FA1AB436}" sibTransId="{1CF48F21-BC38-43D8-B60F-FC45158A0FC2}"/>
    <dgm:cxn modelId="{5C7BC969-380C-4C82-B9D0-7039F3B1DC0E}" type="presOf" srcId="{29734DF1-3F6D-4BAE-87D6-12EA1654CDD7}" destId="{FC24F585-1268-4F44-841B-458194AE29BB}" srcOrd="0" destOrd="3" presId="urn:microsoft.com/office/officeart/2005/8/layout/hList6"/>
    <dgm:cxn modelId="{6287FA6F-322E-4F8E-B285-507CCB50D46D}" type="presOf" srcId="{D660A45A-48CF-4093-AC3E-907B0C0E6527}" destId="{CA8A6098-F037-4A96-B3E7-C2A732573737}" srcOrd="0" destOrd="1" presId="urn:microsoft.com/office/officeart/2005/8/layout/hList6"/>
    <dgm:cxn modelId="{A24CFD52-A0CA-4867-8C0B-5984BF9B46CD}" srcId="{2C57EDBD-89F6-4835-821B-C6ECC5059608}" destId="{7347DF5F-D2A7-49F5-9C16-20A2FBDE3F71}" srcOrd="2" destOrd="0" parTransId="{1096B2D2-D03E-456F-8DBC-25F04C14159A}" sibTransId="{70009493-9B9B-4A70-A304-3DD399EBC5FA}"/>
    <dgm:cxn modelId="{18B46473-04DF-4584-829F-D030A4458D52}" srcId="{CB1A42DB-A5B8-4F0C-A456-1E628433AFFD}" destId="{F7D29F01-4874-4E4A-87E4-219FDDE607F5}" srcOrd="2" destOrd="0" parTransId="{6E8EDCB9-1673-467A-9542-E94873FB5FD8}" sibTransId="{8F6AC4AD-77A8-4B6F-B8C6-8DB389EDBEC6}"/>
    <dgm:cxn modelId="{63062874-C5B0-4566-A2EA-04D311306FA7}" type="presOf" srcId="{CB1A42DB-A5B8-4F0C-A456-1E628433AFFD}" destId="{F63AC474-A7DE-4742-9DE5-CDFF97A824EA}" srcOrd="0" destOrd="0" presId="urn:microsoft.com/office/officeart/2005/8/layout/hList6"/>
    <dgm:cxn modelId="{64D81A78-DB78-4ED7-BE56-BCF41472C80F}" type="presOf" srcId="{3D712E16-48E4-4EA5-ABBC-A80F8032B406}" destId="{FC24F585-1268-4F44-841B-458194AE29BB}" srcOrd="0" destOrd="1" presId="urn:microsoft.com/office/officeart/2005/8/layout/hList6"/>
    <dgm:cxn modelId="{D533DA7C-EC32-4191-A38D-5E16BC4FDFC9}" srcId="{2C57EDBD-89F6-4835-821B-C6ECC5059608}" destId="{524D9C5A-B7DB-47B6-AA4E-F52A4C61326D}" srcOrd="1" destOrd="0" parTransId="{ECEE8121-50E4-489F-93EC-AE1086F64A52}" sibTransId="{956C2FF5-CEAA-4197-B448-B65D26D04459}"/>
    <dgm:cxn modelId="{1CCA7787-2832-4349-AE1D-272E6CCB6B56}" srcId="{B2581660-FBCA-4A56-85CE-E90892EF236E}" destId="{4F690895-DE58-43F1-828E-8C7D385BA6AD}" srcOrd="1" destOrd="0" parTransId="{94CD5287-5CD0-428F-8366-D86A07FC36FA}" sibTransId="{ED771D61-4D30-45A5-8B65-C04830F1FBA6}"/>
    <dgm:cxn modelId="{CA851CB5-EACA-40BB-B01C-84F3C53D4BB0}" srcId="{B2581660-FBCA-4A56-85CE-E90892EF236E}" destId="{20CB57E9-A0CD-4535-AA3B-A15A97732BDB}" srcOrd="0" destOrd="0" parTransId="{ABAFEC57-3A9E-4C14-BCC4-AF80BC69A858}" sibTransId="{99CA31BB-4600-4945-BDD2-14DE8B0DE4D4}"/>
    <dgm:cxn modelId="{C67D52BD-5505-440D-855A-31726AF63AAE}" srcId="{F7D29F01-4874-4E4A-87E4-219FDDE607F5}" destId="{3D712E16-48E4-4EA5-ABBC-A80F8032B406}" srcOrd="0" destOrd="0" parTransId="{D8F6B8D3-273D-4704-9CBD-2795A7AAF32F}" sibTransId="{B500580F-A3BC-4373-A014-2CD3FC728002}"/>
    <dgm:cxn modelId="{2CAD58C2-800E-4FED-B978-87B03628F6A0}" srcId="{2C57EDBD-89F6-4835-821B-C6ECC5059608}" destId="{D660A45A-48CF-4093-AC3E-907B0C0E6527}" srcOrd="0" destOrd="0" parTransId="{C06FD7FE-70FA-48C6-8BD3-5272F7B3562D}" sibTransId="{32BC3DC3-313D-4AD4-9FC4-E833F2F2AD26}"/>
    <dgm:cxn modelId="{2C3EE2E3-08C8-42AF-95F3-A5DD4A104BB6}" type="presOf" srcId="{F7D29F01-4874-4E4A-87E4-219FDDE607F5}" destId="{FC24F585-1268-4F44-841B-458194AE29BB}" srcOrd="0" destOrd="0" presId="urn:microsoft.com/office/officeart/2005/8/layout/hList6"/>
    <dgm:cxn modelId="{6CE145F9-6520-4ADF-86FF-A6DA17ED9C4E}" type="presOf" srcId="{2C57EDBD-89F6-4835-821B-C6ECC5059608}" destId="{CA8A6098-F037-4A96-B3E7-C2A732573737}" srcOrd="0" destOrd="0" presId="urn:microsoft.com/office/officeart/2005/8/layout/hList6"/>
    <dgm:cxn modelId="{FA7DA0FE-578A-4A2E-872F-CC2C7771C197}" srcId="{F7D29F01-4874-4E4A-87E4-219FDDE607F5}" destId="{B90D44DB-86EA-4E3C-8DA4-064693DFAD05}" srcOrd="1" destOrd="0" parTransId="{B97BB419-E482-4F76-ADE9-C295D1D37DB3}" sibTransId="{94CC2C02-CDBC-47CC-92F2-EC40C1B9B3D1}"/>
    <dgm:cxn modelId="{BC969DB9-27C7-49B0-A25E-85F322E59980}" type="presParOf" srcId="{F63AC474-A7DE-4742-9DE5-CDFF97A824EA}" destId="{E5F9992E-73AE-497C-9A8E-F1014F8FA910}" srcOrd="0" destOrd="0" presId="urn:microsoft.com/office/officeart/2005/8/layout/hList6"/>
    <dgm:cxn modelId="{27BA4574-EC4B-4EF1-8425-F3C7AFA0A083}" type="presParOf" srcId="{F63AC474-A7DE-4742-9DE5-CDFF97A824EA}" destId="{8E842363-ADB9-4C80-971B-A2D6D6736132}" srcOrd="1" destOrd="0" presId="urn:microsoft.com/office/officeart/2005/8/layout/hList6"/>
    <dgm:cxn modelId="{DF2C2BA8-4003-4889-B3EA-C5E8FA95885D}" type="presParOf" srcId="{F63AC474-A7DE-4742-9DE5-CDFF97A824EA}" destId="{CA8A6098-F037-4A96-B3E7-C2A732573737}" srcOrd="2" destOrd="0" presId="urn:microsoft.com/office/officeart/2005/8/layout/hList6"/>
    <dgm:cxn modelId="{6A80D6B9-041C-4404-88CB-446802051E80}" type="presParOf" srcId="{F63AC474-A7DE-4742-9DE5-CDFF97A824EA}" destId="{2F77258F-8305-4E33-88F5-2687E2DB8B36}" srcOrd="3" destOrd="0" presId="urn:microsoft.com/office/officeart/2005/8/layout/hList6"/>
    <dgm:cxn modelId="{10C08F07-13F5-4335-BE84-E544041B8764}" type="presParOf" srcId="{F63AC474-A7DE-4742-9DE5-CDFF97A824EA}" destId="{FC24F585-1268-4F44-841B-458194AE29BB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CC51DD-8D8B-4D95-B0C0-9B661CBAF9F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304CBDE5-B85A-4654-ABF9-A10A0D7B6B9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SG" b="1" dirty="0"/>
            <a:t>Basic ( Free Tier )</a:t>
          </a:r>
          <a:endParaRPr lang="en-SG" dirty="0"/>
        </a:p>
      </dgm:t>
    </dgm:pt>
    <dgm:pt modelId="{FB0A6CFB-B29A-417A-9F8B-7EC967F5D963}" type="parTrans" cxnId="{7BBA96F0-C31C-4D40-BC26-F7860725A7E9}">
      <dgm:prSet/>
      <dgm:spPr/>
      <dgm:t>
        <a:bodyPr/>
        <a:lstStyle/>
        <a:p>
          <a:endParaRPr lang="en-SG"/>
        </a:p>
      </dgm:t>
    </dgm:pt>
    <dgm:pt modelId="{FF8BF2B3-FA65-47EF-992A-4EEBA07807FB}" type="sibTrans" cxnId="{7BBA96F0-C31C-4D40-BC26-F7860725A7E9}">
      <dgm:prSet/>
      <dgm:spPr/>
      <dgm:t>
        <a:bodyPr/>
        <a:lstStyle/>
        <a:p>
          <a:endParaRPr lang="en-SG"/>
        </a:p>
      </dgm:t>
    </dgm:pt>
    <dgm:pt modelId="{E7E66039-9134-4ABE-B9B6-181A794D4659}">
      <dgm:prSet phldrT="[Text]"/>
      <dgm:spPr/>
      <dgm:t>
        <a:bodyPr/>
        <a:lstStyle/>
        <a:p>
          <a:endParaRPr lang="en-SG" dirty="0"/>
        </a:p>
      </dgm:t>
    </dgm:pt>
    <dgm:pt modelId="{31C1E55B-4F64-411B-A6CB-2F2CE9DF928B}" type="parTrans" cxnId="{41ED1451-CAB9-4F9F-9D55-6C5E2150D095}">
      <dgm:prSet/>
      <dgm:spPr/>
      <dgm:t>
        <a:bodyPr/>
        <a:lstStyle/>
        <a:p>
          <a:endParaRPr lang="en-SG"/>
        </a:p>
      </dgm:t>
    </dgm:pt>
    <dgm:pt modelId="{E78BAADC-0C18-4973-9229-B51C078C7332}" type="sibTrans" cxnId="{41ED1451-CAB9-4F9F-9D55-6C5E2150D095}">
      <dgm:prSet/>
      <dgm:spPr/>
      <dgm:t>
        <a:bodyPr/>
        <a:lstStyle/>
        <a:p>
          <a:endParaRPr lang="en-SG"/>
        </a:p>
      </dgm:t>
    </dgm:pt>
    <dgm:pt modelId="{4AF6142F-2BF1-42DE-8FB6-7EE3A12FFC6E}">
      <dgm:prSet phldrT="[Text]"/>
      <dgm:spPr/>
      <dgm:t>
        <a:bodyPr/>
        <a:lstStyle/>
        <a:p>
          <a:r>
            <a:rPr lang="en-SG" b="1" dirty="0"/>
            <a:t>Plus ( Mid-Range Tier)</a:t>
          </a:r>
          <a:endParaRPr lang="en-SG" dirty="0"/>
        </a:p>
      </dgm:t>
    </dgm:pt>
    <dgm:pt modelId="{5C087894-DECE-4EAC-9BBD-B20B24EF7847}" type="parTrans" cxnId="{EC79B87A-0676-4F28-9AAD-5881A5C9BD4A}">
      <dgm:prSet/>
      <dgm:spPr/>
      <dgm:t>
        <a:bodyPr/>
        <a:lstStyle/>
        <a:p>
          <a:endParaRPr lang="en-SG"/>
        </a:p>
      </dgm:t>
    </dgm:pt>
    <dgm:pt modelId="{F0C58631-90A1-4C75-8105-B45937B28A44}" type="sibTrans" cxnId="{EC79B87A-0676-4F28-9AAD-5881A5C9BD4A}">
      <dgm:prSet/>
      <dgm:spPr/>
      <dgm:t>
        <a:bodyPr/>
        <a:lstStyle/>
        <a:p>
          <a:endParaRPr lang="en-SG"/>
        </a:p>
      </dgm:t>
    </dgm:pt>
    <dgm:pt modelId="{52600F6B-F59F-420E-BE93-D6A7BC1056CD}">
      <dgm:prSet phldrT="[Text]"/>
      <dgm:spPr/>
      <dgm:t>
        <a:bodyPr/>
        <a:lstStyle/>
        <a:p>
          <a:endParaRPr lang="en-SG" dirty="0"/>
        </a:p>
      </dgm:t>
    </dgm:pt>
    <dgm:pt modelId="{42FA66A1-B4F0-46CA-A2DD-C5199EF730D7}" type="parTrans" cxnId="{D2D91EB4-B6F2-43FA-AFD7-83EB9BFA82B9}">
      <dgm:prSet/>
      <dgm:spPr/>
      <dgm:t>
        <a:bodyPr/>
        <a:lstStyle/>
        <a:p>
          <a:endParaRPr lang="en-SG"/>
        </a:p>
      </dgm:t>
    </dgm:pt>
    <dgm:pt modelId="{06E83A16-94CF-417C-BF4D-DA522DD9040D}" type="sibTrans" cxnId="{D2D91EB4-B6F2-43FA-AFD7-83EB9BFA82B9}">
      <dgm:prSet/>
      <dgm:spPr/>
      <dgm:t>
        <a:bodyPr/>
        <a:lstStyle/>
        <a:p>
          <a:endParaRPr lang="en-SG"/>
        </a:p>
      </dgm:t>
    </dgm:pt>
    <dgm:pt modelId="{102073C2-9DF4-4F39-AFDB-7669DF176D87}">
      <dgm:prSet phldrT="[Text]"/>
      <dgm:spPr/>
      <dgm:t>
        <a:bodyPr/>
        <a:lstStyle/>
        <a:p>
          <a:r>
            <a:rPr lang="en-SG" b="1" dirty="0"/>
            <a:t>Plus (Mid-Range Tier)</a:t>
          </a:r>
          <a:endParaRPr lang="en-SG" dirty="0"/>
        </a:p>
      </dgm:t>
    </dgm:pt>
    <dgm:pt modelId="{690521C7-0647-411D-8FC5-C9D509B50912}" type="parTrans" cxnId="{A8C390FD-7E75-4522-BFDE-D302D952ED28}">
      <dgm:prSet/>
      <dgm:spPr/>
      <dgm:t>
        <a:bodyPr/>
        <a:lstStyle/>
        <a:p>
          <a:endParaRPr lang="en-SG"/>
        </a:p>
      </dgm:t>
    </dgm:pt>
    <dgm:pt modelId="{0A2EC60D-50D6-42E5-BB93-8F97CC71591C}" type="sibTrans" cxnId="{A8C390FD-7E75-4522-BFDE-D302D952ED28}">
      <dgm:prSet/>
      <dgm:spPr/>
      <dgm:t>
        <a:bodyPr/>
        <a:lstStyle/>
        <a:p>
          <a:endParaRPr lang="en-SG"/>
        </a:p>
      </dgm:t>
    </dgm:pt>
    <dgm:pt modelId="{B8F31CC0-705F-4C4E-9CB1-64491797ECC7}">
      <dgm:prSet phldrT="[Text]"/>
      <dgm:spPr/>
      <dgm:t>
        <a:bodyPr/>
        <a:lstStyle/>
        <a:p>
          <a:endParaRPr lang="en-SG" dirty="0"/>
        </a:p>
      </dgm:t>
    </dgm:pt>
    <dgm:pt modelId="{248476AB-8C59-45F6-B386-DD90A2AF19ED}" type="parTrans" cxnId="{BA3E626A-F1DB-4C33-9424-ECE91EE9480F}">
      <dgm:prSet/>
      <dgm:spPr/>
      <dgm:t>
        <a:bodyPr/>
        <a:lstStyle/>
        <a:p>
          <a:endParaRPr lang="en-SG"/>
        </a:p>
      </dgm:t>
    </dgm:pt>
    <dgm:pt modelId="{988EC354-B6F9-4B9A-AC01-A4859652BB3A}" type="sibTrans" cxnId="{BA3E626A-F1DB-4C33-9424-ECE91EE9480F}">
      <dgm:prSet/>
      <dgm:spPr/>
      <dgm:t>
        <a:bodyPr/>
        <a:lstStyle/>
        <a:p>
          <a:endParaRPr lang="en-SG"/>
        </a:p>
      </dgm:t>
    </dgm:pt>
    <dgm:pt modelId="{CBFE8484-2A89-4DDF-92EC-4E9D6C6286AB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/>
            <a:t>Standard matchmaking algorithm</a:t>
          </a:r>
        </a:p>
      </dgm:t>
    </dgm:pt>
    <dgm:pt modelId="{FBC3969F-3E6D-4399-A4CD-E7781B94A7F2}" type="parTrans" cxnId="{BD4D83AC-051F-437A-896A-D57CCC73C069}">
      <dgm:prSet/>
      <dgm:spPr/>
      <dgm:t>
        <a:bodyPr/>
        <a:lstStyle/>
        <a:p>
          <a:endParaRPr lang="en-SG"/>
        </a:p>
      </dgm:t>
    </dgm:pt>
    <dgm:pt modelId="{36280218-9699-4AC4-8DD0-FBF6A2992B00}" type="sibTrans" cxnId="{BD4D83AC-051F-437A-896A-D57CCC73C069}">
      <dgm:prSet/>
      <dgm:spPr/>
      <dgm:t>
        <a:bodyPr/>
        <a:lstStyle/>
        <a:p>
          <a:endParaRPr lang="en-SG"/>
        </a:p>
      </dgm:t>
    </dgm:pt>
    <dgm:pt modelId="{89232EF8-59DA-462B-8AC2-52B12CDDB5FF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/>
            <a:t>Limited daily matches</a:t>
          </a:r>
        </a:p>
      </dgm:t>
    </dgm:pt>
    <dgm:pt modelId="{720AD2EB-329A-4665-AF78-3BFA9F08DD57}" type="parTrans" cxnId="{2C964078-B7EC-47F0-B6E8-648E5E0D0408}">
      <dgm:prSet/>
      <dgm:spPr/>
      <dgm:t>
        <a:bodyPr/>
        <a:lstStyle/>
        <a:p>
          <a:endParaRPr lang="en-SG"/>
        </a:p>
      </dgm:t>
    </dgm:pt>
    <dgm:pt modelId="{8BDC1B93-4A8E-4355-AE6F-9E27EAE3F1EB}" type="sibTrans" cxnId="{2C964078-B7EC-47F0-B6E8-648E5E0D0408}">
      <dgm:prSet/>
      <dgm:spPr/>
      <dgm:t>
        <a:bodyPr/>
        <a:lstStyle/>
        <a:p>
          <a:endParaRPr lang="en-SG"/>
        </a:p>
      </dgm:t>
    </dgm:pt>
    <dgm:pt modelId="{18F841D4-BCCF-422B-9E3A-80EE2AF8F7C7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/>
            <a:t>Basic chat functionalities</a:t>
          </a:r>
        </a:p>
      </dgm:t>
    </dgm:pt>
    <dgm:pt modelId="{5892024F-076B-4517-8D2D-7F3148F7FACC}" type="parTrans" cxnId="{201978D7-98AE-4E53-8830-2CCBC3BC88FB}">
      <dgm:prSet/>
      <dgm:spPr/>
      <dgm:t>
        <a:bodyPr/>
        <a:lstStyle/>
        <a:p>
          <a:endParaRPr lang="en-SG"/>
        </a:p>
      </dgm:t>
    </dgm:pt>
    <dgm:pt modelId="{F2C282BC-2F1C-4541-BA14-4C4BBBE3F803}" type="sibTrans" cxnId="{201978D7-98AE-4E53-8830-2CCBC3BC88FB}">
      <dgm:prSet/>
      <dgm:spPr/>
      <dgm:t>
        <a:bodyPr/>
        <a:lstStyle/>
        <a:p>
          <a:endParaRPr lang="en-SG"/>
        </a:p>
      </dgm:t>
    </dgm:pt>
    <dgm:pt modelId="{1E8E0BE8-89B0-4DC0-AFC3-D582600DA1C1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dirty="0"/>
            <a:t>Standard safety features</a:t>
          </a:r>
        </a:p>
      </dgm:t>
    </dgm:pt>
    <dgm:pt modelId="{8EED98C3-ECE4-4F14-9B3E-306CCD68BA88}" type="parTrans" cxnId="{03041075-DB74-46BE-A6F0-6EEC312A3947}">
      <dgm:prSet/>
      <dgm:spPr/>
      <dgm:t>
        <a:bodyPr/>
        <a:lstStyle/>
        <a:p>
          <a:endParaRPr lang="en-SG"/>
        </a:p>
      </dgm:t>
    </dgm:pt>
    <dgm:pt modelId="{41E26AB4-A816-4C88-A6C5-F74F106BAD9F}" type="sibTrans" cxnId="{03041075-DB74-46BE-A6F0-6EEC312A3947}">
      <dgm:prSet/>
      <dgm:spPr/>
      <dgm:t>
        <a:bodyPr/>
        <a:lstStyle/>
        <a:p>
          <a:endParaRPr lang="en-SG"/>
        </a:p>
      </dgm:t>
    </dgm:pt>
    <dgm:pt modelId="{DDD6B504-DAA5-4AE9-AC89-8C1E1D05E621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/>
            <a:t>All Basic features</a:t>
          </a:r>
        </a:p>
      </dgm:t>
    </dgm:pt>
    <dgm:pt modelId="{F50FE60C-084B-470C-B9A7-98E3A133823B}" type="parTrans" cxnId="{1AA6B4B4-54BB-4473-BFCC-A252F5BD44B6}">
      <dgm:prSet/>
      <dgm:spPr/>
      <dgm:t>
        <a:bodyPr/>
        <a:lstStyle/>
        <a:p>
          <a:endParaRPr lang="en-SG"/>
        </a:p>
      </dgm:t>
    </dgm:pt>
    <dgm:pt modelId="{FD62BB88-A9BD-424D-A5CD-22ACD25AA948}" type="sibTrans" cxnId="{1AA6B4B4-54BB-4473-BFCC-A252F5BD44B6}">
      <dgm:prSet/>
      <dgm:spPr/>
      <dgm:t>
        <a:bodyPr/>
        <a:lstStyle/>
        <a:p>
          <a:endParaRPr lang="en-SG"/>
        </a:p>
      </dgm:t>
    </dgm:pt>
    <dgm:pt modelId="{EA5BCC21-D20F-44F0-BB0E-CEA4584F4A2C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/>
            <a:t>Advanced matchmaking algorithms</a:t>
          </a:r>
        </a:p>
      </dgm:t>
    </dgm:pt>
    <dgm:pt modelId="{BB3B2FD9-29E3-4790-BCCF-3E050E25C56F}" type="parTrans" cxnId="{73045713-A718-4940-A398-609ACE6A046B}">
      <dgm:prSet/>
      <dgm:spPr/>
      <dgm:t>
        <a:bodyPr/>
        <a:lstStyle/>
        <a:p>
          <a:endParaRPr lang="en-SG"/>
        </a:p>
      </dgm:t>
    </dgm:pt>
    <dgm:pt modelId="{2A719086-73DF-44A9-947C-A14230477AC8}" type="sibTrans" cxnId="{73045713-A718-4940-A398-609ACE6A046B}">
      <dgm:prSet/>
      <dgm:spPr/>
      <dgm:t>
        <a:bodyPr/>
        <a:lstStyle/>
        <a:p>
          <a:endParaRPr lang="en-SG"/>
        </a:p>
      </dgm:t>
    </dgm:pt>
    <dgm:pt modelId="{57D5E000-944B-4E03-A485-1AFC94E862DE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/>
            <a:t>Unlimited matches and enhanced filters</a:t>
          </a:r>
        </a:p>
      </dgm:t>
    </dgm:pt>
    <dgm:pt modelId="{BC42BC9E-3C22-4A55-9B44-35AD0154DAB5}" type="parTrans" cxnId="{AC71DF19-99FD-4767-A0BF-206B1D1FCF7A}">
      <dgm:prSet/>
      <dgm:spPr/>
      <dgm:t>
        <a:bodyPr/>
        <a:lstStyle/>
        <a:p>
          <a:endParaRPr lang="en-SG"/>
        </a:p>
      </dgm:t>
    </dgm:pt>
    <dgm:pt modelId="{1C430E23-A76F-4A97-AB68-4B24B2004FC6}" type="sibTrans" cxnId="{AC71DF19-99FD-4767-A0BF-206B1D1FCF7A}">
      <dgm:prSet/>
      <dgm:spPr/>
      <dgm:t>
        <a:bodyPr/>
        <a:lstStyle/>
        <a:p>
          <a:endParaRPr lang="en-SG"/>
        </a:p>
      </dgm:t>
    </dgm:pt>
    <dgm:pt modelId="{D0B591C3-CB09-4FB2-A9BE-646D611CD4DE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dirty="0"/>
            <a:t>Read receipts in chat </a:t>
          </a:r>
        </a:p>
      </dgm:t>
    </dgm:pt>
    <dgm:pt modelId="{D5E8E72B-53A3-427F-B489-F154D433648F}" type="parTrans" cxnId="{F42121CD-9A62-4842-A7B7-52AEE2B79CC5}">
      <dgm:prSet/>
      <dgm:spPr/>
      <dgm:t>
        <a:bodyPr/>
        <a:lstStyle/>
        <a:p>
          <a:endParaRPr lang="en-SG"/>
        </a:p>
      </dgm:t>
    </dgm:pt>
    <dgm:pt modelId="{54ED3760-13F3-4454-A79D-F285C610A30B}" type="sibTrans" cxnId="{F42121CD-9A62-4842-A7B7-52AEE2B79CC5}">
      <dgm:prSet/>
      <dgm:spPr/>
      <dgm:t>
        <a:bodyPr/>
        <a:lstStyle/>
        <a:p>
          <a:endParaRPr lang="en-SG"/>
        </a:p>
      </dgm:t>
    </dgm:pt>
    <dgm:pt modelId="{671C8DB0-FDCE-4908-BE56-A1B2B78FA854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/>
            <a:t>All Plus features</a:t>
          </a:r>
        </a:p>
      </dgm:t>
    </dgm:pt>
    <dgm:pt modelId="{13C87DA9-86B4-44EF-8EDC-3EEA80924989}" type="parTrans" cxnId="{C0D8877C-2767-4364-B292-892E5F3BF949}">
      <dgm:prSet/>
      <dgm:spPr/>
      <dgm:t>
        <a:bodyPr/>
        <a:lstStyle/>
        <a:p>
          <a:endParaRPr lang="en-SG"/>
        </a:p>
      </dgm:t>
    </dgm:pt>
    <dgm:pt modelId="{D18AD809-7A9D-4F82-8425-B46DD07BCF5C}" type="sibTrans" cxnId="{C0D8877C-2767-4364-B292-892E5F3BF949}">
      <dgm:prSet/>
      <dgm:spPr/>
      <dgm:t>
        <a:bodyPr/>
        <a:lstStyle/>
        <a:p>
          <a:endParaRPr lang="en-SG"/>
        </a:p>
      </dgm:t>
    </dgm:pt>
    <dgm:pt modelId="{9F72E01F-4C65-4B90-9E42-45314993221E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/>
            <a:t>Video calling and voice notes</a:t>
          </a:r>
        </a:p>
      </dgm:t>
    </dgm:pt>
    <dgm:pt modelId="{F947DD88-49EF-497F-AFE2-EA6BF18A2D75}" type="parTrans" cxnId="{2CE73777-27CE-4731-814B-39B6494D69C3}">
      <dgm:prSet/>
      <dgm:spPr/>
      <dgm:t>
        <a:bodyPr/>
        <a:lstStyle/>
        <a:p>
          <a:endParaRPr lang="en-SG"/>
        </a:p>
      </dgm:t>
    </dgm:pt>
    <dgm:pt modelId="{046AA955-22D5-44D8-8F58-2E7D22660D5E}" type="sibTrans" cxnId="{2CE73777-27CE-4731-814B-39B6494D69C3}">
      <dgm:prSet/>
      <dgm:spPr/>
      <dgm:t>
        <a:bodyPr/>
        <a:lstStyle/>
        <a:p>
          <a:endParaRPr lang="en-SG"/>
        </a:p>
      </dgm:t>
    </dgm:pt>
    <dgm:pt modelId="{4D6E05B7-2EC4-4DC6-B1E8-33B70D252625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/>
            <a:t>Profile boosts and featured placements</a:t>
          </a:r>
        </a:p>
      </dgm:t>
    </dgm:pt>
    <dgm:pt modelId="{528BD889-4380-4E68-B467-7AED68551CA8}" type="parTrans" cxnId="{4535989C-B3BA-47F1-9673-5EC76D2B4D00}">
      <dgm:prSet/>
      <dgm:spPr/>
      <dgm:t>
        <a:bodyPr/>
        <a:lstStyle/>
        <a:p>
          <a:endParaRPr lang="en-SG"/>
        </a:p>
      </dgm:t>
    </dgm:pt>
    <dgm:pt modelId="{A3E4E0E8-5B18-4D16-83C7-F49F64E27493}" type="sibTrans" cxnId="{4535989C-B3BA-47F1-9673-5EC76D2B4D00}">
      <dgm:prSet/>
      <dgm:spPr/>
      <dgm:t>
        <a:bodyPr/>
        <a:lstStyle/>
        <a:p>
          <a:endParaRPr lang="en-SG"/>
        </a:p>
      </dgm:t>
    </dgm:pt>
    <dgm:pt modelId="{506ED813-4E39-4674-84DE-E9214F8DE074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/>
            <a:t>Detailed relationship insights and compatibility reports</a:t>
          </a:r>
        </a:p>
      </dgm:t>
    </dgm:pt>
    <dgm:pt modelId="{7ACE4498-860A-4CCA-BF6A-0F72AA689474}" type="parTrans" cxnId="{7980FD34-2689-4EA7-A03B-0B17186BAF57}">
      <dgm:prSet/>
      <dgm:spPr/>
      <dgm:t>
        <a:bodyPr/>
        <a:lstStyle/>
        <a:p>
          <a:endParaRPr lang="en-SG"/>
        </a:p>
      </dgm:t>
    </dgm:pt>
    <dgm:pt modelId="{8FC3FC27-7181-48C4-B670-2ABF0C47EED5}" type="sibTrans" cxnId="{7980FD34-2689-4EA7-A03B-0B17186BAF57}">
      <dgm:prSet/>
      <dgm:spPr/>
      <dgm:t>
        <a:bodyPr/>
        <a:lstStyle/>
        <a:p>
          <a:endParaRPr lang="en-SG"/>
        </a:p>
      </dgm:t>
    </dgm:pt>
    <dgm:pt modelId="{5E7BEEF9-EECA-43C9-B692-802E33A79DEF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/>
            <a:t>Premium safety features like incognito mode</a:t>
          </a:r>
        </a:p>
      </dgm:t>
    </dgm:pt>
    <dgm:pt modelId="{3EA99F19-1C78-4BFE-8617-E3853F76CEAB}" type="parTrans" cxnId="{E71F745D-DBEE-4F3B-828E-819EE38BF091}">
      <dgm:prSet/>
      <dgm:spPr/>
      <dgm:t>
        <a:bodyPr/>
        <a:lstStyle/>
        <a:p>
          <a:endParaRPr lang="en-SG"/>
        </a:p>
      </dgm:t>
    </dgm:pt>
    <dgm:pt modelId="{ABF45289-C639-445E-A1F4-BB19355CC52A}" type="sibTrans" cxnId="{E71F745D-DBEE-4F3B-828E-819EE38BF091}">
      <dgm:prSet/>
      <dgm:spPr/>
      <dgm:t>
        <a:bodyPr/>
        <a:lstStyle/>
        <a:p>
          <a:endParaRPr lang="en-SG"/>
        </a:p>
      </dgm:t>
    </dgm:pt>
    <dgm:pt modelId="{FA95ADF5-C150-4B95-9B01-AE892283A822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dirty="0"/>
            <a:t>Priority customer support</a:t>
          </a:r>
        </a:p>
      </dgm:t>
    </dgm:pt>
    <dgm:pt modelId="{C71C3284-95A8-486B-9953-1E2BF528E7F6}" type="parTrans" cxnId="{9E54A1D3-F48B-4234-BE72-93E37E3378BC}">
      <dgm:prSet/>
      <dgm:spPr/>
      <dgm:t>
        <a:bodyPr/>
        <a:lstStyle/>
        <a:p>
          <a:endParaRPr lang="en-SG"/>
        </a:p>
      </dgm:t>
    </dgm:pt>
    <dgm:pt modelId="{B5AAB655-9EE4-4585-BABF-29CA5D765A65}" type="sibTrans" cxnId="{9E54A1D3-F48B-4234-BE72-93E37E3378BC}">
      <dgm:prSet/>
      <dgm:spPr/>
      <dgm:t>
        <a:bodyPr/>
        <a:lstStyle/>
        <a:p>
          <a:endParaRPr lang="en-SG"/>
        </a:p>
      </dgm:t>
    </dgm:pt>
    <dgm:pt modelId="{CB98DAB9-14B5-4965-A4C2-E13A5EA213AF}" type="pres">
      <dgm:prSet presAssocID="{7CCC51DD-8D8B-4D95-B0C0-9B661CBAF9F1}" presName="Name0" presStyleCnt="0">
        <dgm:presLayoutVars>
          <dgm:dir/>
          <dgm:animLvl val="lvl"/>
          <dgm:resizeHandles val="exact"/>
        </dgm:presLayoutVars>
      </dgm:prSet>
      <dgm:spPr/>
    </dgm:pt>
    <dgm:pt modelId="{8ABE2F3F-4C12-40C5-A3E4-1C9EDB81B8DA}" type="pres">
      <dgm:prSet presAssocID="{304CBDE5-B85A-4654-ABF9-A10A0D7B6B9A}" presName="composite" presStyleCnt="0"/>
      <dgm:spPr/>
    </dgm:pt>
    <dgm:pt modelId="{C36EA9E4-8CD0-40DF-9E9E-8CE84ED18FE6}" type="pres">
      <dgm:prSet presAssocID="{304CBDE5-B85A-4654-ABF9-A10A0D7B6B9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8C9A215-75AA-43CF-AA1B-6AEBC44B5B2F}" type="pres">
      <dgm:prSet presAssocID="{304CBDE5-B85A-4654-ABF9-A10A0D7B6B9A}" presName="desTx" presStyleLbl="alignAccFollowNode1" presStyleIdx="0" presStyleCnt="3">
        <dgm:presLayoutVars>
          <dgm:bulletEnabled val="1"/>
        </dgm:presLayoutVars>
      </dgm:prSet>
      <dgm:spPr/>
    </dgm:pt>
    <dgm:pt modelId="{5F3473B2-3F96-45E4-8030-F6DB61174DDD}" type="pres">
      <dgm:prSet presAssocID="{FF8BF2B3-FA65-47EF-992A-4EEBA07807FB}" presName="space" presStyleCnt="0"/>
      <dgm:spPr/>
    </dgm:pt>
    <dgm:pt modelId="{501237E9-1825-47E4-8F7E-AF858D940C89}" type="pres">
      <dgm:prSet presAssocID="{4AF6142F-2BF1-42DE-8FB6-7EE3A12FFC6E}" presName="composite" presStyleCnt="0"/>
      <dgm:spPr/>
    </dgm:pt>
    <dgm:pt modelId="{D52BEA32-23BB-4983-AE8E-6F0AFA5B0BF3}" type="pres">
      <dgm:prSet presAssocID="{4AF6142F-2BF1-42DE-8FB6-7EE3A12FFC6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79EB658-FB02-4AC9-B3CB-A40CB3E253BE}" type="pres">
      <dgm:prSet presAssocID="{4AF6142F-2BF1-42DE-8FB6-7EE3A12FFC6E}" presName="desTx" presStyleLbl="alignAccFollowNode1" presStyleIdx="1" presStyleCnt="3">
        <dgm:presLayoutVars>
          <dgm:bulletEnabled val="1"/>
        </dgm:presLayoutVars>
      </dgm:prSet>
      <dgm:spPr/>
    </dgm:pt>
    <dgm:pt modelId="{58E38307-924A-4568-90CE-376AF3506FCB}" type="pres">
      <dgm:prSet presAssocID="{F0C58631-90A1-4C75-8105-B45937B28A44}" presName="space" presStyleCnt="0"/>
      <dgm:spPr/>
    </dgm:pt>
    <dgm:pt modelId="{27E361A0-29BC-4986-83F7-7EF196459118}" type="pres">
      <dgm:prSet presAssocID="{102073C2-9DF4-4F39-AFDB-7669DF176D87}" presName="composite" presStyleCnt="0"/>
      <dgm:spPr/>
    </dgm:pt>
    <dgm:pt modelId="{CC1BCD25-2ED9-4357-85DA-F7C3D8A1E2FB}" type="pres">
      <dgm:prSet presAssocID="{102073C2-9DF4-4F39-AFDB-7669DF176D8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C40AB41-5E7A-407F-9F1E-578F08DCF3A7}" type="pres">
      <dgm:prSet presAssocID="{102073C2-9DF4-4F39-AFDB-7669DF176D8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DF29802-5BBD-4B3B-B57B-D32C280AF45D}" type="presOf" srcId="{4D6E05B7-2EC4-4DC6-B1E8-33B70D252625}" destId="{4C40AB41-5E7A-407F-9F1E-578F08DCF3A7}" srcOrd="0" destOrd="3" presId="urn:microsoft.com/office/officeart/2005/8/layout/hList1"/>
    <dgm:cxn modelId="{AA67C30E-C96E-4948-9CB5-AC70ACED1A98}" type="presOf" srcId="{102073C2-9DF4-4F39-AFDB-7669DF176D87}" destId="{CC1BCD25-2ED9-4357-85DA-F7C3D8A1E2FB}" srcOrd="0" destOrd="0" presId="urn:microsoft.com/office/officeart/2005/8/layout/hList1"/>
    <dgm:cxn modelId="{73045713-A718-4940-A398-609ACE6A046B}" srcId="{52600F6B-F59F-420E-BE93-D6A7BC1056CD}" destId="{EA5BCC21-D20F-44F0-BB0E-CEA4584F4A2C}" srcOrd="1" destOrd="0" parTransId="{BB3B2FD9-29E3-4790-BCCF-3E050E25C56F}" sibTransId="{2A719086-73DF-44A9-947C-A14230477AC8}"/>
    <dgm:cxn modelId="{600B3816-0849-476E-8D1C-3AF29CB2B551}" type="presOf" srcId="{7CCC51DD-8D8B-4D95-B0C0-9B661CBAF9F1}" destId="{CB98DAB9-14B5-4965-A4C2-E13A5EA213AF}" srcOrd="0" destOrd="0" presId="urn:microsoft.com/office/officeart/2005/8/layout/hList1"/>
    <dgm:cxn modelId="{AC71DF19-99FD-4767-A0BF-206B1D1FCF7A}" srcId="{52600F6B-F59F-420E-BE93-D6A7BC1056CD}" destId="{57D5E000-944B-4E03-A485-1AFC94E862DE}" srcOrd="2" destOrd="0" parTransId="{BC42BC9E-3C22-4A55-9B44-35AD0154DAB5}" sibTransId="{1C430E23-A76F-4A97-AB68-4B24B2004FC6}"/>
    <dgm:cxn modelId="{5285911C-2FEE-480F-9C3C-C231F233AE4E}" type="presOf" srcId="{57D5E000-944B-4E03-A485-1AFC94E862DE}" destId="{F79EB658-FB02-4AC9-B3CB-A40CB3E253BE}" srcOrd="0" destOrd="3" presId="urn:microsoft.com/office/officeart/2005/8/layout/hList1"/>
    <dgm:cxn modelId="{7980FD34-2689-4EA7-A03B-0B17186BAF57}" srcId="{B8F31CC0-705F-4C4E-9CB1-64491797ECC7}" destId="{506ED813-4E39-4674-84DE-E9214F8DE074}" srcOrd="3" destOrd="0" parTransId="{7ACE4498-860A-4CCA-BF6A-0F72AA689474}" sibTransId="{8FC3FC27-7181-48C4-B670-2ABF0C47EED5}"/>
    <dgm:cxn modelId="{5BC03D5D-D4A0-48F7-83E1-1D612E94A6AC}" type="presOf" srcId="{304CBDE5-B85A-4654-ABF9-A10A0D7B6B9A}" destId="{C36EA9E4-8CD0-40DF-9E9E-8CE84ED18FE6}" srcOrd="0" destOrd="0" presId="urn:microsoft.com/office/officeart/2005/8/layout/hList1"/>
    <dgm:cxn modelId="{E71F745D-DBEE-4F3B-828E-819EE38BF091}" srcId="{B8F31CC0-705F-4C4E-9CB1-64491797ECC7}" destId="{5E7BEEF9-EECA-43C9-B692-802E33A79DEF}" srcOrd="4" destOrd="0" parTransId="{3EA99F19-1C78-4BFE-8617-E3853F76CEAB}" sibTransId="{ABF45289-C639-445E-A1F4-BB19355CC52A}"/>
    <dgm:cxn modelId="{CD49F143-3681-4625-AF39-17333B0146C4}" type="presOf" srcId="{5E7BEEF9-EECA-43C9-B692-802E33A79DEF}" destId="{4C40AB41-5E7A-407F-9F1E-578F08DCF3A7}" srcOrd="0" destOrd="5" presId="urn:microsoft.com/office/officeart/2005/8/layout/hList1"/>
    <dgm:cxn modelId="{86B3CA46-DC73-45B4-BC63-CE6EE8436CA3}" type="presOf" srcId="{52600F6B-F59F-420E-BE93-D6A7BC1056CD}" destId="{F79EB658-FB02-4AC9-B3CB-A40CB3E253BE}" srcOrd="0" destOrd="0" presId="urn:microsoft.com/office/officeart/2005/8/layout/hList1"/>
    <dgm:cxn modelId="{BA3E626A-F1DB-4C33-9424-ECE91EE9480F}" srcId="{102073C2-9DF4-4F39-AFDB-7669DF176D87}" destId="{B8F31CC0-705F-4C4E-9CB1-64491797ECC7}" srcOrd="0" destOrd="0" parTransId="{248476AB-8C59-45F6-B386-DD90A2AF19ED}" sibTransId="{988EC354-B6F9-4B9A-AC01-A4859652BB3A}"/>
    <dgm:cxn modelId="{FF22D76B-434D-4CC9-A03A-FE228DC47039}" type="presOf" srcId="{4AF6142F-2BF1-42DE-8FB6-7EE3A12FFC6E}" destId="{D52BEA32-23BB-4983-AE8E-6F0AFA5B0BF3}" srcOrd="0" destOrd="0" presId="urn:microsoft.com/office/officeart/2005/8/layout/hList1"/>
    <dgm:cxn modelId="{5F19DD70-AFE6-4657-ACCC-9616CB141B4C}" type="presOf" srcId="{B8F31CC0-705F-4C4E-9CB1-64491797ECC7}" destId="{4C40AB41-5E7A-407F-9F1E-578F08DCF3A7}" srcOrd="0" destOrd="0" presId="urn:microsoft.com/office/officeart/2005/8/layout/hList1"/>
    <dgm:cxn modelId="{41ED1451-CAB9-4F9F-9D55-6C5E2150D095}" srcId="{304CBDE5-B85A-4654-ABF9-A10A0D7B6B9A}" destId="{E7E66039-9134-4ABE-B9B6-181A794D4659}" srcOrd="0" destOrd="0" parTransId="{31C1E55B-4F64-411B-A6CB-2F2CE9DF928B}" sibTransId="{E78BAADC-0C18-4973-9229-B51C078C7332}"/>
    <dgm:cxn modelId="{53F04373-46DB-4002-B759-3F9CBE28EE94}" type="presOf" srcId="{E7E66039-9134-4ABE-B9B6-181A794D4659}" destId="{58C9A215-75AA-43CF-AA1B-6AEBC44B5B2F}" srcOrd="0" destOrd="0" presId="urn:microsoft.com/office/officeart/2005/8/layout/hList1"/>
    <dgm:cxn modelId="{03041075-DB74-46BE-A6F0-6EEC312A3947}" srcId="{E7E66039-9134-4ABE-B9B6-181A794D4659}" destId="{1E8E0BE8-89B0-4DC0-AFC3-D582600DA1C1}" srcOrd="3" destOrd="0" parTransId="{8EED98C3-ECE4-4F14-9B3E-306CCD68BA88}" sibTransId="{41E26AB4-A816-4C88-A6C5-F74F106BAD9F}"/>
    <dgm:cxn modelId="{0941C856-0E5A-4E94-818C-88C99BDC35FB}" type="presOf" srcId="{9F72E01F-4C65-4B90-9E42-45314993221E}" destId="{4C40AB41-5E7A-407F-9F1E-578F08DCF3A7}" srcOrd="0" destOrd="2" presId="urn:microsoft.com/office/officeart/2005/8/layout/hList1"/>
    <dgm:cxn modelId="{2CE73777-27CE-4731-814B-39B6494D69C3}" srcId="{B8F31CC0-705F-4C4E-9CB1-64491797ECC7}" destId="{9F72E01F-4C65-4B90-9E42-45314993221E}" srcOrd="1" destOrd="0" parTransId="{F947DD88-49EF-497F-AFE2-EA6BF18A2D75}" sibTransId="{046AA955-22D5-44D8-8F58-2E7D22660D5E}"/>
    <dgm:cxn modelId="{2C964078-B7EC-47F0-B6E8-648E5E0D0408}" srcId="{E7E66039-9134-4ABE-B9B6-181A794D4659}" destId="{89232EF8-59DA-462B-8AC2-52B12CDDB5FF}" srcOrd="1" destOrd="0" parTransId="{720AD2EB-329A-4665-AF78-3BFA9F08DD57}" sibTransId="{8BDC1B93-4A8E-4355-AE6F-9E27EAE3F1EB}"/>
    <dgm:cxn modelId="{D0FA237A-5EC8-4879-B476-5502640D1B3B}" type="presOf" srcId="{89232EF8-59DA-462B-8AC2-52B12CDDB5FF}" destId="{58C9A215-75AA-43CF-AA1B-6AEBC44B5B2F}" srcOrd="0" destOrd="2" presId="urn:microsoft.com/office/officeart/2005/8/layout/hList1"/>
    <dgm:cxn modelId="{EC79B87A-0676-4F28-9AAD-5881A5C9BD4A}" srcId="{7CCC51DD-8D8B-4D95-B0C0-9B661CBAF9F1}" destId="{4AF6142F-2BF1-42DE-8FB6-7EE3A12FFC6E}" srcOrd="1" destOrd="0" parTransId="{5C087894-DECE-4EAC-9BBD-B20B24EF7847}" sibTransId="{F0C58631-90A1-4C75-8105-B45937B28A44}"/>
    <dgm:cxn modelId="{C0D8877C-2767-4364-B292-892E5F3BF949}" srcId="{B8F31CC0-705F-4C4E-9CB1-64491797ECC7}" destId="{671C8DB0-FDCE-4908-BE56-A1B2B78FA854}" srcOrd="0" destOrd="0" parTransId="{13C87DA9-86B4-44EF-8EDC-3EEA80924989}" sibTransId="{D18AD809-7A9D-4F82-8425-B46DD07BCF5C}"/>
    <dgm:cxn modelId="{6EE6408D-47FF-4261-956A-2C36586A1A47}" type="presOf" srcId="{CBFE8484-2A89-4DDF-92EC-4E9D6C6286AB}" destId="{58C9A215-75AA-43CF-AA1B-6AEBC44B5B2F}" srcOrd="0" destOrd="1" presId="urn:microsoft.com/office/officeart/2005/8/layout/hList1"/>
    <dgm:cxn modelId="{4535989C-B3BA-47F1-9673-5EC76D2B4D00}" srcId="{B8F31CC0-705F-4C4E-9CB1-64491797ECC7}" destId="{4D6E05B7-2EC4-4DC6-B1E8-33B70D252625}" srcOrd="2" destOrd="0" parTransId="{528BD889-4380-4E68-B467-7AED68551CA8}" sibTransId="{A3E4E0E8-5B18-4D16-83C7-F49F64E27493}"/>
    <dgm:cxn modelId="{675E41A0-27FA-42A7-B8E0-3800AFC74BDC}" type="presOf" srcId="{18F841D4-BCCF-422B-9E3A-80EE2AF8F7C7}" destId="{58C9A215-75AA-43CF-AA1B-6AEBC44B5B2F}" srcOrd="0" destOrd="3" presId="urn:microsoft.com/office/officeart/2005/8/layout/hList1"/>
    <dgm:cxn modelId="{2F35F7A6-FF92-42E9-99A3-19BE95E5D6DC}" type="presOf" srcId="{671C8DB0-FDCE-4908-BE56-A1B2B78FA854}" destId="{4C40AB41-5E7A-407F-9F1E-578F08DCF3A7}" srcOrd="0" destOrd="1" presId="urn:microsoft.com/office/officeart/2005/8/layout/hList1"/>
    <dgm:cxn modelId="{BD4D83AC-051F-437A-896A-D57CCC73C069}" srcId="{E7E66039-9134-4ABE-B9B6-181A794D4659}" destId="{CBFE8484-2A89-4DDF-92EC-4E9D6C6286AB}" srcOrd="0" destOrd="0" parTransId="{FBC3969F-3E6D-4399-A4CD-E7781B94A7F2}" sibTransId="{36280218-9699-4AC4-8DD0-FBF6A2992B00}"/>
    <dgm:cxn modelId="{D2D91EB4-B6F2-43FA-AFD7-83EB9BFA82B9}" srcId="{4AF6142F-2BF1-42DE-8FB6-7EE3A12FFC6E}" destId="{52600F6B-F59F-420E-BE93-D6A7BC1056CD}" srcOrd="0" destOrd="0" parTransId="{42FA66A1-B4F0-46CA-A2DD-C5199EF730D7}" sibTransId="{06E83A16-94CF-417C-BF4D-DA522DD9040D}"/>
    <dgm:cxn modelId="{1AA6B4B4-54BB-4473-BFCC-A252F5BD44B6}" srcId="{52600F6B-F59F-420E-BE93-D6A7BC1056CD}" destId="{DDD6B504-DAA5-4AE9-AC89-8C1E1D05E621}" srcOrd="0" destOrd="0" parTransId="{F50FE60C-084B-470C-B9A7-98E3A133823B}" sibTransId="{FD62BB88-A9BD-424D-A5CD-22ACD25AA948}"/>
    <dgm:cxn modelId="{CD32C9C5-3F71-45CD-9226-FA81A24281BF}" type="presOf" srcId="{D0B591C3-CB09-4FB2-A9BE-646D611CD4DE}" destId="{F79EB658-FB02-4AC9-B3CB-A40CB3E253BE}" srcOrd="0" destOrd="4" presId="urn:microsoft.com/office/officeart/2005/8/layout/hList1"/>
    <dgm:cxn modelId="{F42121CD-9A62-4842-A7B7-52AEE2B79CC5}" srcId="{52600F6B-F59F-420E-BE93-D6A7BC1056CD}" destId="{D0B591C3-CB09-4FB2-A9BE-646D611CD4DE}" srcOrd="3" destOrd="0" parTransId="{D5E8E72B-53A3-427F-B489-F154D433648F}" sibTransId="{54ED3760-13F3-4454-A79D-F285C610A30B}"/>
    <dgm:cxn modelId="{8A4A88CF-DB1B-461E-9049-A5B978848029}" type="presOf" srcId="{EA5BCC21-D20F-44F0-BB0E-CEA4584F4A2C}" destId="{F79EB658-FB02-4AC9-B3CB-A40CB3E253BE}" srcOrd="0" destOrd="2" presId="urn:microsoft.com/office/officeart/2005/8/layout/hList1"/>
    <dgm:cxn modelId="{9E54A1D3-F48B-4234-BE72-93E37E3378BC}" srcId="{B8F31CC0-705F-4C4E-9CB1-64491797ECC7}" destId="{FA95ADF5-C150-4B95-9B01-AE892283A822}" srcOrd="5" destOrd="0" parTransId="{C71C3284-95A8-486B-9953-1E2BF528E7F6}" sibTransId="{B5AAB655-9EE4-4585-BABF-29CA5D765A65}"/>
    <dgm:cxn modelId="{201978D7-98AE-4E53-8830-2CCBC3BC88FB}" srcId="{E7E66039-9134-4ABE-B9B6-181A794D4659}" destId="{18F841D4-BCCF-422B-9E3A-80EE2AF8F7C7}" srcOrd="2" destOrd="0" parTransId="{5892024F-076B-4517-8D2D-7F3148F7FACC}" sibTransId="{F2C282BC-2F1C-4541-BA14-4C4BBBE3F803}"/>
    <dgm:cxn modelId="{FDC2F5DE-88E3-4BA6-94AD-52F281CF1B78}" type="presOf" srcId="{FA95ADF5-C150-4B95-9B01-AE892283A822}" destId="{4C40AB41-5E7A-407F-9F1E-578F08DCF3A7}" srcOrd="0" destOrd="6" presId="urn:microsoft.com/office/officeart/2005/8/layout/hList1"/>
    <dgm:cxn modelId="{AD6CB2ED-ECC7-4F09-98E6-486D71131FBF}" type="presOf" srcId="{1E8E0BE8-89B0-4DC0-AFC3-D582600DA1C1}" destId="{58C9A215-75AA-43CF-AA1B-6AEBC44B5B2F}" srcOrd="0" destOrd="4" presId="urn:microsoft.com/office/officeart/2005/8/layout/hList1"/>
    <dgm:cxn modelId="{7BBA96F0-C31C-4D40-BC26-F7860725A7E9}" srcId="{7CCC51DD-8D8B-4D95-B0C0-9B661CBAF9F1}" destId="{304CBDE5-B85A-4654-ABF9-A10A0D7B6B9A}" srcOrd="0" destOrd="0" parTransId="{FB0A6CFB-B29A-417A-9F8B-7EC967F5D963}" sibTransId="{FF8BF2B3-FA65-47EF-992A-4EEBA07807FB}"/>
    <dgm:cxn modelId="{CD6B23F9-CE19-4CC6-B61E-AC1F761036E1}" type="presOf" srcId="{506ED813-4E39-4674-84DE-E9214F8DE074}" destId="{4C40AB41-5E7A-407F-9F1E-578F08DCF3A7}" srcOrd="0" destOrd="4" presId="urn:microsoft.com/office/officeart/2005/8/layout/hList1"/>
    <dgm:cxn modelId="{A8C390FD-7E75-4522-BFDE-D302D952ED28}" srcId="{7CCC51DD-8D8B-4D95-B0C0-9B661CBAF9F1}" destId="{102073C2-9DF4-4F39-AFDB-7669DF176D87}" srcOrd="2" destOrd="0" parTransId="{690521C7-0647-411D-8FC5-C9D509B50912}" sibTransId="{0A2EC60D-50D6-42E5-BB93-8F97CC71591C}"/>
    <dgm:cxn modelId="{359FE9FE-41E7-44D3-80D5-F5841C290678}" type="presOf" srcId="{DDD6B504-DAA5-4AE9-AC89-8C1E1D05E621}" destId="{F79EB658-FB02-4AC9-B3CB-A40CB3E253BE}" srcOrd="0" destOrd="1" presId="urn:microsoft.com/office/officeart/2005/8/layout/hList1"/>
    <dgm:cxn modelId="{3000E60A-AC98-4DED-A7A4-262393E2E7E1}" type="presParOf" srcId="{CB98DAB9-14B5-4965-A4C2-E13A5EA213AF}" destId="{8ABE2F3F-4C12-40C5-A3E4-1C9EDB81B8DA}" srcOrd="0" destOrd="0" presId="urn:microsoft.com/office/officeart/2005/8/layout/hList1"/>
    <dgm:cxn modelId="{D48A7AC2-3346-4D4E-924D-636F4E1F03C1}" type="presParOf" srcId="{8ABE2F3F-4C12-40C5-A3E4-1C9EDB81B8DA}" destId="{C36EA9E4-8CD0-40DF-9E9E-8CE84ED18FE6}" srcOrd="0" destOrd="0" presId="urn:microsoft.com/office/officeart/2005/8/layout/hList1"/>
    <dgm:cxn modelId="{60C5306A-B6CA-4ED6-B3C2-99A30D5837E1}" type="presParOf" srcId="{8ABE2F3F-4C12-40C5-A3E4-1C9EDB81B8DA}" destId="{58C9A215-75AA-43CF-AA1B-6AEBC44B5B2F}" srcOrd="1" destOrd="0" presId="urn:microsoft.com/office/officeart/2005/8/layout/hList1"/>
    <dgm:cxn modelId="{270D3776-136B-4309-A633-14CE0EF29E99}" type="presParOf" srcId="{CB98DAB9-14B5-4965-A4C2-E13A5EA213AF}" destId="{5F3473B2-3F96-45E4-8030-F6DB61174DDD}" srcOrd="1" destOrd="0" presId="urn:microsoft.com/office/officeart/2005/8/layout/hList1"/>
    <dgm:cxn modelId="{86DEE210-7E18-4034-A06F-1B0297D86BDC}" type="presParOf" srcId="{CB98DAB9-14B5-4965-A4C2-E13A5EA213AF}" destId="{501237E9-1825-47E4-8F7E-AF858D940C89}" srcOrd="2" destOrd="0" presId="urn:microsoft.com/office/officeart/2005/8/layout/hList1"/>
    <dgm:cxn modelId="{A9537F98-EF2F-4834-B05F-B617D9F2DD88}" type="presParOf" srcId="{501237E9-1825-47E4-8F7E-AF858D940C89}" destId="{D52BEA32-23BB-4983-AE8E-6F0AFA5B0BF3}" srcOrd="0" destOrd="0" presId="urn:microsoft.com/office/officeart/2005/8/layout/hList1"/>
    <dgm:cxn modelId="{2DF34D28-A2C6-4DD5-9CFD-22F9D0359482}" type="presParOf" srcId="{501237E9-1825-47E4-8F7E-AF858D940C89}" destId="{F79EB658-FB02-4AC9-B3CB-A40CB3E253BE}" srcOrd="1" destOrd="0" presId="urn:microsoft.com/office/officeart/2005/8/layout/hList1"/>
    <dgm:cxn modelId="{78912BF9-6D62-40EA-815E-49E5D8E7A03C}" type="presParOf" srcId="{CB98DAB9-14B5-4965-A4C2-E13A5EA213AF}" destId="{58E38307-924A-4568-90CE-376AF3506FCB}" srcOrd="3" destOrd="0" presId="urn:microsoft.com/office/officeart/2005/8/layout/hList1"/>
    <dgm:cxn modelId="{DC2FA639-0142-4F27-8A2D-AA0A6DC73D29}" type="presParOf" srcId="{CB98DAB9-14B5-4965-A4C2-E13A5EA213AF}" destId="{27E361A0-29BC-4986-83F7-7EF196459118}" srcOrd="4" destOrd="0" presId="urn:microsoft.com/office/officeart/2005/8/layout/hList1"/>
    <dgm:cxn modelId="{45855CD4-16C3-4950-8198-69C50BA8A8BC}" type="presParOf" srcId="{27E361A0-29BC-4986-83F7-7EF196459118}" destId="{CC1BCD25-2ED9-4357-85DA-F7C3D8A1E2FB}" srcOrd="0" destOrd="0" presId="urn:microsoft.com/office/officeart/2005/8/layout/hList1"/>
    <dgm:cxn modelId="{5A26671B-EF6E-4360-BA70-5C67B50F3A36}" type="presParOf" srcId="{27E361A0-29BC-4986-83F7-7EF196459118}" destId="{4C40AB41-5E7A-407F-9F1E-578F08DCF3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CC51DD-8D8B-4D95-B0C0-9B661CBAF9F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304CBDE5-B85A-4654-ABF9-A10A0D7B6B9A}">
      <dgm:prSet phldrT="[Text]"/>
      <dgm:spPr/>
      <dgm:t>
        <a:bodyPr/>
        <a:lstStyle/>
        <a:p>
          <a:r>
            <a:rPr lang="en-SG" b="1" dirty="0"/>
            <a:t>Strategic Assets (30%) </a:t>
          </a:r>
          <a:endParaRPr lang="en-SG" dirty="0"/>
        </a:p>
      </dgm:t>
    </dgm:pt>
    <dgm:pt modelId="{FB0A6CFB-B29A-417A-9F8B-7EC967F5D963}" type="parTrans" cxnId="{7BBA96F0-C31C-4D40-BC26-F7860725A7E9}">
      <dgm:prSet/>
      <dgm:spPr/>
      <dgm:t>
        <a:bodyPr/>
        <a:lstStyle/>
        <a:p>
          <a:endParaRPr lang="en-SG"/>
        </a:p>
      </dgm:t>
    </dgm:pt>
    <dgm:pt modelId="{FF8BF2B3-FA65-47EF-992A-4EEBA07807FB}" type="sibTrans" cxnId="{7BBA96F0-C31C-4D40-BC26-F7860725A7E9}">
      <dgm:prSet/>
      <dgm:spPr/>
      <dgm:t>
        <a:bodyPr/>
        <a:lstStyle/>
        <a:p>
          <a:endParaRPr lang="en-SG"/>
        </a:p>
      </dgm:t>
    </dgm:pt>
    <dgm:pt modelId="{4AF6142F-2BF1-42DE-8FB6-7EE3A12FFC6E}">
      <dgm:prSet phldrT="[Text]"/>
      <dgm:spPr/>
      <dgm:t>
        <a:bodyPr/>
        <a:lstStyle/>
        <a:p>
          <a:r>
            <a:rPr lang="en-SG" b="1" dirty="0"/>
            <a:t>Informational Assets (25%)</a:t>
          </a:r>
          <a:endParaRPr lang="en-SG" dirty="0"/>
        </a:p>
      </dgm:t>
    </dgm:pt>
    <dgm:pt modelId="{5C087894-DECE-4EAC-9BBD-B20B24EF7847}" type="parTrans" cxnId="{EC79B87A-0676-4F28-9AAD-5881A5C9BD4A}">
      <dgm:prSet/>
      <dgm:spPr/>
      <dgm:t>
        <a:bodyPr/>
        <a:lstStyle/>
        <a:p>
          <a:endParaRPr lang="en-SG"/>
        </a:p>
      </dgm:t>
    </dgm:pt>
    <dgm:pt modelId="{F0C58631-90A1-4C75-8105-B45937B28A44}" type="sibTrans" cxnId="{EC79B87A-0676-4F28-9AAD-5881A5C9BD4A}">
      <dgm:prSet/>
      <dgm:spPr/>
      <dgm:t>
        <a:bodyPr/>
        <a:lstStyle/>
        <a:p>
          <a:endParaRPr lang="en-SG"/>
        </a:p>
      </dgm:t>
    </dgm:pt>
    <dgm:pt modelId="{102073C2-9DF4-4F39-AFDB-7669DF176D87}">
      <dgm:prSet phldrT="[Text]"/>
      <dgm:spPr/>
      <dgm:t>
        <a:bodyPr/>
        <a:lstStyle/>
        <a:p>
          <a:r>
            <a:rPr lang="en-SG" b="1" dirty="0"/>
            <a:t>Transactional Assets ( 20%)</a:t>
          </a:r>
          <a:endParaRPr lang="en-SG" dirty="0"/>
        </a:p>
      </dgm:t>
    </dgm:pt>
    <dgm:pt modelId="{690521C7-0647-411D-8FC5-C9D509B50912}" type="parTrans" cxnId="{A8C390FD-7E75-4522-BFDE-D302D952ED28}">
      <dgm:prSet/>
      <dgm:spPr/>
      <dgm:t>
        <a:bodyPr/>
        <a:lstStyle/>
        <a:p>
          <a:endParaRPr lang="en-SG"/>
        </a:p>
      </dgm:t>
    </dgm:pt>
    <dgm:pt modelId="{0A2EC60D-50D6-42E5-BB93-8F97CC71591C}" type="sibTrans" cxnId="{A8C390FD-7E75-4522-BFDE-D302D952ED28}">
      <dgm:prSet/>
      <dgm:spPr/>
      <dgm:t>
        <a:bodyPr/>
        <a:lstStyle/>
        <a:p>
          <a:endParaRPr lang="en-SG"/>
        </a:p>
      </dgm:t>
    </dgm:pt>
    <dgm:pt modelId="{CBFE8484-2A89-4DDF-92EC-4E9D6C6286AB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dirty="0"/>
            <a:t>Prioritizing investments in cutting-edge technologies</a:t>
          </a:r>
        </a:p>
      </dgm:t>
    </dgm:pt>
    <dgm:pt modelId="{FBC3969F-3E6D-4399-A4CD-E7781B94A7F2}" type="parTrans" cxnId="{BD4D83AC-051F-437A-896A-D57CCC73C069}">
      <dgm:prSet/>
      <dgm:spPr/>
      <dgm:t>
        <a:bodyPr/>
        <a:lstStyle/>
        <a:p>
          <a:endParaRPr lang="en-SG"/>
        </a:p>
      </dgm:t>
    </dgm:pt>
    <dgm:pt modelId="{36280218-9699-4AC4-8DD0-FBF6A2992B00}" type="sibTrans" cxnId="{BD4D83AC-051F-437A-896A-D57CCC73C069}">
      <dgm:prSet/>
      <dgm:spPr/>
      <dgm:t>
        <a:bodyPr/>
        <a:lstStyle/>
        <a:p>
          <a:endParaRPr lang="en-SG"/>
        </a:p>
      </dgm:t>
    </dgm:pt>
    <dgm:pt modelId="{89232EF8-59DA-462B-8AC2-52B12CDDB5FF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dirty="0"/>
            <a:t>AI Algorithm</a:t>
          </a:r>
        </a:p>
      </dgm:t>
    </dgm:pt>
    <dgm:pt modelId="{720AD2EB-329A-4665-AF78-3BFA9F08DD57}" type="parTrans" cxnId="{2C964078-B7EC-47F0-B6E8-648E5E0D0408}">
      <dgm:prSet/>
      <dgm:spPr/>
      <dgm:t>
        <a:bodyPr/>
        <a:lstStyle/>
        <a:p>
          <a:endParaRPr lang="en-SG"/>
        </a:p>
      </dgm:t>
    </dgm:pt>
    <dgm:pt modelId="{8BDC1B93-4A8E-4355-AE6F-9E27EAE3F1EB}" type="sibTrans" cxnId="{2C964078-B7EC-47F0-B6E8-648E5E0D0408}">
      <dgm:prSet/>
      <dgm:spPr/>
      <dgm:t>
        <a:bodyPr/>
        <a:lstStyle/>
        <a:p>
          <a:endParaRPr lang="en-SG"/>
        </a:p>
      </dgm:t>
    </dgm:pt>
    <dgm:pt modelId="{18F841D4-BCCF-422B-9E3A-80EE2AF8F7C7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dirty="0"/>
            <a:t>Unique Value Propositions</a:t>
          </a:r>
        </a:p>
      </dgm:t>
    </dgm:pt>
    <dgm:pt modelId="{5892024F-076B-4517-8D2D-7F3148F7FACC}" type="parTrans" cxnId="{201978D7-98AE-4E53-8830-2CCBC3BC88FB}">
      <dgm:prSet/>
      <dgm:spPr/>
      <dgm:t>
        <a:bodyPr/>
        <a:lstStyle/>
        <a:p>
          <a:endParaRPr lang="en-SG"/>
        </a:p>
      </dgm:t>
    </dgm:pt>
    <dgm:pt modelId="{F2C282BC-2F1C-4541-BA14-4C4BBBE3F803}" type="sibTrans" cxnId="{201978D7-98AE-4E53-8830-2CCBC3BC88FB}">
      <dgm:prSet/>
      <dgm:spPr/>
      <dgm:t>
        <a:bodyPr/>
        <a:lstStyle/>
        <a:p>
          <a:endParaRPr lang="en-SG"/>
        </a:p>
      </dgm:t>
    </dgm:pt>
    <dgm:pt modelId="{1E8E0BE8-89B0-4DC0-AFC3-D582600DA1C1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dirty="0"/>
            <a:t>Investments often have longer ROI periods</a:t>
          </a:r>
        </a:p>
      </dgm:t>
    </dgm:pt>
    <dgm:pt modelId="{8EED98C3-ECE4-4F14-9B3E-306CCD68BA88}" type="parTrans" cxnId="{03041075-DB74-46BE-A6F0-6EEC312A3947}">
      <dgm:prSet/>
      <dgm:spPr/>
      <dgm:t>
        <a:bodyPr/>
        <a:lstStyle/>
        <a:p>
          <a:endParaRPr lang="en-SG"/>
        </a:p>
      </dgm:t>
    </dgm:pt>
    <dgm:pt modelId="{41E26AB4-A816-4C88-A6C5-F74F106BAD9F}" type="sibTrans" cxnId="{03041075-DB74-46BE-A6F0-6EEC312A3947}">
      <dgm:prSet/>
      <dgm:spPr/>
      <dgm:t>
        <a:bodyPr/>
        <a:lstStyle/>
        <a:p>
          <a:endParaRPr lang="en-SG"/>
        </a:p>
      </dgm:t>
    </dgm:pt>
    <dgm:pt modelId="{DDD6B504-DAA5-4AE9-AC89-8C1E1D05E621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dirty="0"/>
            <a:t>Implementing robust data management and analytics platforms. </a:t>
          </a:r>
        </a:p>
      </dgm:t>
    </dgm:pt>
    <dgm:pt modelId="{F50FE60C-084B-470C-B9A7-98E3A133823B}" type="parTrans" cxnId="{1AA6B4B4-54BB-4473-BFCC-A252F5BD44B6}">
      <dgm:prSet/>
      <dgm:spPr/>
      <dgm:t>
        <a:bodyPr/>
        <a:lstStyle/>
        <a:p>
          <a:endParaRPr lang="en-SG"/>
        </a:p>
      </dgm:t>
    </dgm:pt>
    <dgm:pt modelId="{FD62BB88-A9BD-424D-A5CD-22ACD25AA948}" type="sibTrans" cxnId="{1AA6B4B4-54BB-4473-BFCC-A252F5BD44B6}">
      <dgm:prSet/>
      <dgm:spPr/>
      <dgm:t>
        <a:bodyPr/>
        <a:lstStyle/>
        <a:p>
          <a:endParaRPr lang="en-SG"/>
        </a:p>
      </dgm:t>
    </dgm:pt>
    <dgm:pt modelId="{EA5BCC21-D20F-44F0-BB0E-CEA4584F4A2C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dirty="0"/>
            <a:t>Data points gathered from users, which feed into the AI for better matchmaking.</a:t>
          </a:r>
        </a:p>
      </dgm:t>
    </dgm:pt>
    <dgm:pt modelId="{BB3B2FD9-29E3-4790-BCCF-3E050E25C56F}" type="parTrans" cxnId="{73045713-A718-4940-A398-609ACE6A046B}">
      <dgm:prSet/>
      <dgm:spPr/>
      <dgm:t>
        <a:bodyPr/>
        <a:lstStyle/>
        <a:p>
          <a:endParaRPr lang="en-SG"/>
        </a:p>
      </dgm:t>
    </dgm:pt>
    <dgm:pt modelId="{2A719086-73DF-44A9-947C-A14230477AC8}" type="sibTrans" cxnId="{73045713-A718-4940-A398-609ACE6A046B}">
      <dgm:prSet/>
      <dgm:spPr/>
      <dgm:t>
        <a:bodyPr/>
        <a:lstStyle/>
        <a:p>
          <a:endParaRPr lang="en-SG"/>
        </a:p>
      </dgm:t>
    </dgm:pt>
    <dgm:pt modelId="{57D5E000-944B-4E03-A485-1AFC94E862DE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dirty="0"/>
            <a:t>Investment here should focus on analytics, data management systems, and cybersecurity</a:t>
          </a:r>
        </a:p>
      </dgm:t>
    </dgm:pt>
    <dgm:pt modelId="{BC42BC9E-3C22-4A55-9B44-35AD0154DAB5}" type="parTrans" cxnId="{AC71DF19-99FD-4767-A0BF-206B1D1FCF7A}">
      <dgm:prSet/>
      <dgm:spPr/>
      <dgm:t>
        <a:bodyPr/>
        <a:lstStyle/>
        <a:p>
          <a:endParaRPr lang="en-SG"/>
        </a:p>
      </dgm:t>
    </dgm:pt>
    <dgm:pt modelId="{1C430E23-A76F-4A97-AB68-4B24B2004FC6}" type="sibTrans" cxnId="{AC71DF19-99FD-4767-A0BF-206B1D1FCF7A}">
      <dgm:prSet/>
      <dgm:spPr/>
      <dgm:t>
        <a:bodyPr/>
        <a:lstStyle/>
        <a:p>
          <a:endParaRPr lang="en-SG"/>
        </a:p>
      </dgm:t>
    </dgm:pt>
    <dgm:pt modelId="{671C8DB0-FDCE-4908-BE56-A1B2B78FA854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dirty="0"/>
            <a:t>Day-to-day operations of a company, aiding in transactions and routine processes. </a:t>
          </a:r>
        </a:p>
      </dgm:t>
    </dgm:pt>
    <dgm:pt modelId="{13C87DA9-86B4-44EF-8EDC-3EEA80924989}" type="parTrans" cxnId="{C0D8877C-2767-4364-B292-892E5F3BF949}">
      <dgm:prSet/>
      <dgm:spPr/>
      <dgm:t>
        <a:bodyPr/>
        <a:lstStyle/>
        <a:p>
          <a:endParaRPr lang="en-SG"/>
        </a:p>
      </dgm:t>
    </dgm:pt>
    <dgm:pt modelId="{D18AD809-7A9D-4F82-8425-B46DD07BCF5C}" type="sibTrans" cxnId="{C0D8877C-2767-4364-B292-892E5F3BF949}">
      <dgm:prSet/>
      <dgm:spPr/>
      <dgm:t>
        <a:bodyPr/>
        <a:lstStyle/>
        <a:p>
          <a:endParaRPr lang="en-SG"/>
        </a:p>
      </dgm:t>
    </dgm:pt>
    <dgm:pt modelId="{9F72E01F-4C65-4B90-9E42-45314993221E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dirty="0"/>
            <a:t>Streamlining and automating processes to enhance efficiency</a:t>
          </a:r>
        </a:p>
      </dgm:t>
    </dgm:pt>
    <dgm:pt modelId="{F947DD88-49EF-497F-AFE2-EA6BF18A2D75}" type="parTrans" cxnId="{2CE73777-27CE-4731-814B-39B6494D69C3}">
      <dgm:prSet/>
      <dgm:spPr/>
      <dgm:t>
        <a:bodyPr/>
        <a:lstStyle/>
        <a:p>
          <a:endParaRPr lang="en-SG"/>
        </a:p>
      </dgm:t>
    </dgm:pt>
    <dgm:pt modelId="{046AA955-22D5-44D8-8F58-2E7D22660D5E}" type="sibTrans" cxnId="{2CE73777-27CE-4731-814B-39B6494D69C3}">
      <dgm:prSet/>
      <dgm:spPr/>
      <dgm:t>
        <a:bodyPr/>
        <a:lstStyle/>
        <a:p>
          <a:endParaRPr lang="en-SG"/>
        </a:p>
      </dgm:t>
    </dgm:pt>
    <dgm:pt modelId="{6BB923A5-DC57-482E-8FBD-334AA9124069}">
      <dgm:prSet/>
      <dgm:spPr/>
      <dgm:t>
        <a:bodyPr/>
        <a:lstStyle/>
        <a:p>
          <a:r>
            <a:rPr lang="en-SG" b="1" dirty="0"/>
            <a:t>Infrastructure Assets (25%)</a:t>
          </a:r>
          <a:endParaRPr lang="en-SG" dirty="0"/>
        </a:p>
      </dgm:t>
    </dgm:pt>
    <dgm:pt modelId="{FB190EEC-19CB-4DBC-BD55-7C95B162AFDD}" type="parTrans" cxnId="{7A5DCC8E-7D2E-46F3-8D05-A0A4EC4E86F4}">
      <dgm:prSet/>
      <dgm:spPr/>
      <dgm:t>
        <a:bodyPr/>
        <a:lstStyle/>
        <a:p>
          <a:endParaRPr lang="en-SG"/>
        </a:p>
      </dgm:t>
    </dgm:pt>
    <dgm:pt modelId="{F6D36D91-311C-4F4C-BB5F-6E1A70A0D884}" type="sibTrans" cxnId="{7A5DCC8E-7D2E-46F3-8D05-A0A4EC4E86F4}">
      <dgm:prSet/>
      <dgm:spPr/>
      <dgm:t>
        <a:bodyPr/>
        <a:lstStyle/>
        <a:p>
          <a:endParaRPr lang="en-SG"/>
        </a:p>
      </dgm:t>
    </dgm:pt>
    <dgm:pt modelId="{E164A914-733B-4410-A914-3BA9DCD704D3}">
      <dgm:prSet/>
      <dgm:spPr/>
      <dgm:t>
        <a:bodyPr/>
        <a:lstStyle/>
        <a:p>
          <a:r>
            <a:rPr lang="en-SG" dirty="0"/>
            <a:t>Payment Systems: We have our premium tier , so payments becomes an important asset</a:t>
          </a:r>
        </a:p>
      </dgm:t>
    </dgm:pt>
    <dgm:pt modelId="{D80D7651-B82B-4C95-BF99-F4AE9ECE8080}" type="parTrans" cxnId="{EA19AB1E-8154-4084-B521-0537D91FCAB6}">
      <dgm:prSet/>
      <dgm:spPr/>
      <dgm:t>
        <a:bodyPr/>
        <a:lstStyle/>
        <a:p>
          <a:endParaRPr lang="en-SG"/>
        </a:p>
      </dgm:t>
    </dgm:pt>
    <dgm:pt modelId="{018FBC36-1591-41F0-878C-45E80160ED8D}" type="sibTrans" cxnId="{EA19AB1E-8154-4084-B521-0537D91FCAB6}">
      <dgm:prSet/>
      <dgm:spPr/>
      <dgm:t>
        <a:bodyPr/>
        <a:lstStyle/>
        <a:p>
          <a:endParaRPr lang="en-SG"/>
        </a:p>
      </dgm:t>
    </dgm:pt>
    <dgm:pt modelId="{698D5A7E-2E5F-4A06-B7E6-72A4DB7F0455}">
      <dgm:prSet/>
      <dgm:spPr/>
      <dgm:t>
        <a:bodyPr/>
        <a:lstStyle/>
        <a:p>
          <a:r>
            <a:rPr lang="en-GB" dirty="0"/>
            <a:t>Investments should focus on efficiency and reliability.</a:t>
          </a:r>
          <a:r>
            <a:rPr lang="en-SG" dirty="0"/>
            <a:t> </a:t>
          </a:r>
        </a:p>
      </dgm:t>
    </dgm:pt>
    <dgm:pt modelId="{CB9242DB-AD9C-495E-AB2D-0A682EAB44E9}" type="parTrans" cxnId="{4FF763BE-A243-46D6-B523-A36F77DD00EC}">
      <dgm:prSet/>
      <dgm:spPr/>
      <dgm:t>
        <a:bodyPr/>
        <a:lstStyle/>
        <a:p>
          <a:endParaRPr lang="en-SG"/>
        </a:p>
      </dgm:t>
    </dgm:pt>
    <dgm:pt modelId="{6CF8D4FE-2F9F-4435-89D9-B2CD24F56B69}" type="sibTrans" cxnId="{4FF763BE-A243-46D6-B523-A36F77DD00EC}">
      <dgm:prSet/>
      <dgm:spPr/>
      <dgm:t>
        <a:bodyPr/>
        <a:lstStyle/>
        <a:p>
          <a:endParaRPr lang="en-SG"/>
        </a:p>
      </dgm:t>
    </dgm:pt>
    <dgm:pt modelId="{8F044984-B17D-4B6C-A7F5-E877C42112A5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dirty="0"/>
            <a:t>Foundational IT systems and platforms that support the business operations. </a:t>
          </a:r>
        </a:p>
      </dgm:t>
    </dgm:pt>
    <dgm:pt modelId="{7F06EB00-4F04-498E-A705-9D0A71D10B18}" type="parTrans" cxnId="{FEB3EE3A-A5F7-4637-8B2A-0FE0F6167348}">
      <dgm:prSet/>
      <dgm:spPr/>
      <dgm:t>
        <a:bodyPr/>
        <a:lstStyle/>
        <a:p>
          <a:endParaRPr lang="en-SG"/>
        </a:p>
      </dgm:t>
    </dgm:pt>
    <dgm:pt modelId="{E9FBD17E-D5B1-40A5-BB14-C72BD28A4C1C}" type="sibTrans" cxnId="{FEB3EE3A-A5F7-4637-8B2A-0FE0F6167348}">
      <dgm:prSet/>
      <dgm:spPr/>
      <dgm:t>
        <a:bodyPr/>
        <a:lstStyle/>
        <a:p>
          <a:endParaRPr lang="en-SG"/>
        </a:p>
      </dgm:t>
    </dgm:pt>
    <dgm:pt modelId="{47D4907B-371A-4BE6-AB49-CC5EC4AA031D}">
      <dgm:prSet/>
      <dgm:spPr/>
      <dgm:t>
        <a:bodyPr/>
        <a:lstStyle/>
        <a:p>
          <a:r>
            <a:rPr lang="en-GB" dirty="0"/>
            <a:t>Investing in scalable and flexible infrastructure solutions that can adapt to changing business needs.</a:t>
          </a:r>
          <a:endParaRPr lang="en-SG" dirty="0"/>
        </a:p>
      </dgm:t>
    </dgm:pt>
    <dgm:pt modelId="{C60DAC41-961D-4FBD-A20E-CE59A060D235}" type="parTrans" cxnId="{E9AE63ED-1C22-4742-AB89-03F8D93ABDEB}">
      <dgm:prSet/>
      <dgm:spPr/>
      <dgm:t>
        <a:bodyPr/>
        <a:lstStyle/>
        <a:p>
          <a:endParaRPr lang="en-SG"/>
        </a:p>
      </dgm:t>
    </dgm:pt>
    <dgm:pt modelId="{A6F4D3FB-7574-4701-BEB7-40B10D122760}" type="sibTrans" cxnId="{E9AE63ED-1C22-4742-AB89-03F8D93ABDEB}">
      <dgm:prSet/>
      <dgm:spPr/>
      <dgm:t>
        <a:bodyPr/>
        <a:lstStyle/>
        <a:p>
          <a:endParaRPr lang="en-SG"/>
        </a:p>
      </dgm:t>
    </dgm:pt>
    <dgm:pt modelId="{CE8E343D-D80C-4823-BB2E-9E259FCC2E62}">
      <dgm:prSet/>
      <dgm:spPr/>
      <dgm:t>
        <a:bodyPr/>
        <a:lstStyle/>
        <a:p>
          <a:r>
            <a:rPr lang="en-GB" dirty="0"/>
            <a:t>Allocation should ensure robust, scalable, and secure infrastructure.</a:t>
          </a:r>
          <a:endParaRPr lang="en-SG" dirty="0"/>
        </a:p>
      </dgm:t>
    </dgm:pt>
    <dgm:pt modelId="{4A699C8B-C8A7-4BCF-B20A-F47696FB15D9}" type="parTrans" cxnId="{581BB12A-7138-4E0C-982D-6EF1464DCE88}">
      <dgm:prSet/>
      <dgm:spPr/>
      <dgm:t>
        <a:bodyPr/>
        <a:lstStyle/>
        <a:p>
          <a:endParaRPr lang="en-SG"/>
        </a:p>
      </dgm:t>
    </dgm:pt>
    <dgm:pt modelId="{EBC24507-1870-4A5A-8386-87D5F7F6868A}" type="sibTrans" cxnId="{581BB12A-7138-4E0C-982D-6EF1464DCE88}">
      <dgm:prSet/>
      <dgm:spPr/>
      <dgm:t>
        <a:bodyPr/>
        <a:lstStyle/>
        <a:p>
          <a:endParaRPr lang="en-SG"/>
        </a:p>
      </dgm:t>
    </dgm:pt>
    <dgm:pt modelId="{CB98DAB9-14B5-4965-A4C2-E13A5EA213AF}" type="pres">
      <dgm:prSet presAssocID="{7CCC51DD-8D8B-4D95-B0C0-9B661CBAF9F1}" presName="Name0" presStyleCnt="0">
        <dgm:presLayoutVars>
          <dgm:dir/>
          <dgm:animLvl val="lvl"/>
          <dgm:resizeHandles val="exact"/>
        </dgm:presLayoutVars>
      </dgm:prSet>
      <dgm:spPr/>
    </dgm:pt>
    <dgm:pt modelId="{8ABE2F3F-4C12-40C5-A3E4-1C9EDB81B8DA}" type="pres">
      <dgm:prSet presAssocID="{304CBDE5-B85A-4654-ABF9-A10A0D7B6B9A}" presName="composite" presStyleCnt="0"/>
      <dgm:spPr/>
    </dgm:pt>
    <dgm:pt modelId="{C36EA9E4-8CD0-40DF-9E9E-8CE84ED18FE6}" type="pres">
      <dgm:prSet presAssocID="{304CBDE5-B85A-4654-ABF9-A10A0D7B6B9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8C9A215-75AA-43CF-AA1B-6AEBC44B5B2F}" type="pres">
      <dgm:prSet presAssocID="{304CBDE5-B85A-4654-ABF9-A10A0D7B6B9A}" presName="desTx" presStyleLbl="alignAccFollowNode1" presStyleIdx="0" presStyleCnt="4">
        <dgm:presLayoutVars>
          <dgm:bulletEnabled val="1"/>
        </dgm:presLayoutVars>
      </dgm:prSet>
      <dgm:spPr/>
    </dgm:pt>
    <dgm:pt modelId="{5F3473B2-3F96-45E4-8030-F6DB61174DDD}" type="pres">
      <dgm:prSet presAssocID="{FF8BF2B3-FA65-47EF-992A-4EEBA07807FB}" presName="space" presStyleCnt="0"/>
      <dgm:spPr/>
    </dgm:pt>
    <dgm:pt modelId="{501237E9-1825-47E4-8F7E-AF858D940C89}" type="pres">
      <dgm:prSet presAssocID="{4AF6142F-2BF1-42DE-8FB6-7EE3A12FFC6E}" presName="composite" presStyleCnt="0"/>
      <dgm:spPr/>
    </dgm:pt>
    <dgm:pt modelId="{D52BEA32-23BB-4983-AE8E-6F0AFA5B0BF3}" type="pres">
      <dgm:prSet presAssocID="{4AF6142F-2BF1-42DE-8FB6-7EE3A12FFC6E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F79EB658-FB02-4AC9-B3CB-A40CB3E253BE}" type="pres">
      <dgm:prSet presAssocID="{4AF6142F-2BF1-42DE-8FB6-7EE3A12FFC6E}" presName="desTx" presStyleLbl="alignAccFollowNode1" presStyleIdx="1" presStyleCnt="4">
        <dgm:presLayoutVars>
          <dgm:bulletEnabled val="1"/>
        </dgm:presLayoutVars>
      </dgm:prSet>
      <dgm:spPr/>
    </dgm:pt>
    <dgm:pt modelId="{58E38307-924A-4568-90CE-376AF3506FCB}" type="pres">
      <dgm:prSet presAssocID="{F0C58631-90A1-4C75-8105-B45937B28A44}" presName="space" presStyleCnt="0"/>
      <dgm:spPr/>
    </dgm:pt>
    <dgm:pt modelId="{27E361A0-29BC-4986-83F7-7EF196459118}" type="pres">
      <dgm:prSet presAssocID="{102073C2-9DF4-4F39-AFDB-7669DF176D87}" presName="composite" presStyleCnt="0"/>
      <dgm:spPr/>
    </dgm:pt>
    <dgm:pt modelId="{CC1BCD25-2ED9-4357-85DA-F7C3D8A1E2FB}" type="pres">
      <dgm:prSet presAssocID="{102073C2-9DF4-4F39-AFDB-7669DF176D8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4C40AB41-5E7A-407F-9F1E-578F08DCF3A7}" type="pres">
      <dgm:prSet presAssocID="{102073C2-9DF4-4F39-AFDB-7669DF176D87}" presName="desTx" presStyleLbl="alignAccFollowNode1" presStyleIdx="2" presStyleCnt="4">
        <dgm:presLayoutVars>
          <dgm:bulletEnabled val="1"/>
        </dgm:presLayoutVars>
      </dgm:prSet>
      <dgm:spPr/>
    </dgm:pt>
    <dgm:pt modelId="{B9B73F91-CAFA-4FEE-8799-2039F0BD1286}" type="pres">
      <dgm:prSet presAssocID="{0A2EC60D-50D6-42E5-BB93-8F97CC71591C}" presName="space" presStyleCnt="0"/>
      <dgm:spPr/>
    </dgm:pt>
    <dgm:pt modelId="{F903B6C2-90A3-4237-A754-61AE829982C1}" type="pres">
      <dgm:prSet presAssocID="{6BB923A5-DC57-482E-8FBD-334AA9124069}" presName="composite" presStyleCnt="0"/>
      <dgm:spPr/>
    </dgm:pt>
    <dgm:pt modelId="{43C4BA4D-C321-4964-AE4A-E1B812050C2C}" type="pres">
      <dgm:prSet presAssocID="{6BB923A5-DC57-482E-8FBD-334AA912406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95B98C67-B871-4E8B-A355-A9331EB5540D}" type="pres">
      <dgm:prSet presAssocID="{6BB923A5-DC57-482E-8FBD-334AA912406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6F56A01-83BE-4680-A86B-426A20E9A9CA}" type="presOf" srcId="{DDD6B504-DAA5-4AE9-AC89-8C1E1D05E621}" destId="{F79EB658-FB02-4AC9-B3CB-A40CB3E253BE}" srcOrd="0" destOrd="0" presId="urn:microsoft.com/office/officeart/2005/8/layout/hList1"/>
    <dgm:cxn modelId="{AA67C30E-C96E-4948-9CB5-AC70ACED1A98}" type="presOf" srcId="{102073C2-9DF4-4F39-AFDB-7669DF176D87}" destId="{CC1BCD25-2ED9-4357-85DA-F7C3D8A1E2FB}" srcOrd="0" destOrd="0" presId="urn:microsoft.com/office/officeart/2005/8/layout/hList1"/>
    <dgm:cxn modelId="{73045713-A718-4940-A398-609ACE6A046B}" srcId="{4AF6142F-2BF1-42DE-8FB6-7EE3A12FFC6E}" destId="{EA5BCC21-D20F-44F0-BB0E-CEA4584F4A2C}" srcOrd="1" destOrd="0" parTransId="{BB3B2FD9-29E3-4790-BCCF-3E050E25C56F}" sibTransId="{2A719086-73DF-44A9-947C-A14230477AC8}"/>
    <dgm:cxn modelId="{600B3816-0849-476E-8D1C-3AF29CB2B551}" type="presOf" srcId="{7CCC51DD-8D8B-4D95-B0C0-9B661CBAF9F1}" destId="{CB98DAB9-14B5-4965-A4C2-E13A5EA213AF}" srcOrd="0" destOrd="0" presId="urn:microsoft.com/office/officeart/2005/8/layout/hList1"/>
    <dgm:cxn modelId="{AC71DF19-99FD-4767-A0BF-206B1D1FCF7A}" srcId="{4AF6142F-2BF1-42DE-8FB6-7EE3A12FFC6E}" destId="{57D5E000-944B-4E03-A485-1AFC94E862DE}" srcOrd="2" destOrd="0" parTransId="{BC42BC9E-3C22-4A55-9B44-35AD0154DAB5}" sibTransId="{1C430E23-A76F-4A97-AB68-4B24B2004FC6}"/>
    <dgm:cxn modelId="{EA19AB1E-8154-4084-B521-0537D91FCAB6}" srcId="{102073C2-9DF4-4F39-AFDB-7669DF176D87}" destId="{E164A914-733B-4410-A914-3BA9DCD704D3}" srcOrd="2" destOrd="0" parTransId="{D80D7651-B82B-4C95-BF99-F4AE9ECE8080}" sibTransId="{018FBC36-1591-41F0-878C-45E80160ED8D}"/>
    <dgm:cxn modelId="{B8800B2A-BED7-4E2C-A79C-895415750222}" type="presOf" srcId="{9F72E01F-4C65-4B90-9E42-45314993221E}" destId="{4C40AB41-5E7A-407F-9F1E-578F08DCF3A7}" srcOrd="0" destOrd="1" presId="urn:microsoft.com/office/officeart/2005/8/layout/hList1"/>
    <dgm:cxn modelId="{581BB12A-7138-4E0C-982D-6EF1464DCE88}" srcId="{6BB923A5-DC57-482E-8FBD-334AA9124069}" destId="{CE8E343D-D80C-4823-BB2E-9E259FCC2E62}" srcOrd="2" destOrd="0" parTransId="{4A699C8B-C8A7-4BCF-B20A-F47696FB15D9}" sibTransId="{EBC24507-1870-4A5A-8386-87D5F7F6868A}"/>
    <dgm:cxn modelId="{FEB3EE3A-A5F7-4637-8B2A-0FE0F6167348}" srcId="{6BB923A5-DC57-482E-8FBD-334AA9124069}" destId="{8F044984-B17D-4B6C-A7F5-E877C42112A5}" srcOrd="0" destOrd="0" parTransId="{7F06EB00-4F04-498E-A705-9D0A71D10B18}" sibTransId="{E9FBD17E-D5B1-40A5-BB14-C72BD28A4C1C}"/>
    <dgm:cxn modelId="{5BC03D5D-D4A0-48F7-83E1-1D612E94A6AC}" type="presOf" srcId="{304CBDE5-B85A-4654-ABF9-A10A0D7B6B9A}" destId="{C36EA9E4-8CD0-40DF-9E9E-8CE84ED18FE6}" srcOrd="0" destOrd="0" presId="urn:microsoft.com/office/officeart/2005/8/layout/hList1"/>
    <dgm:cxn modelId="{5EAF7446-9A9A-4774-AC15-B24998B10C89}" type="presOf" srcId="{E164A914-733B-4410-A914-3BA9DCD704D3}" destId="{4C40AB41-5E7A-407F-9F1E-578F08DCF3A7}" srcOrd="0" destOrd="2" presId="urn:microsoft.com/office/officeart/2005/8/layout/hList1"/>
    <dgm:cxn modelId="{FF22D76B-434D-4CC9-A03A-FE228DC47039}" type="presOf" srcId="{4AF6142F-2BF1-42DE-8FB6-7EE3A12FFC6E}" destId="{D52BEA32-23BB-4983-AE8E-6F0AFA5B0BF3}" srcOrd="0" destOrd="0" presId="urn:microsoft.com/office/officeart/2005/8/layout/hList1"/>
    <dgm:cxn modelId="{BC2BC26E-38E0-4663-AF68-254DF0D8826C}" type="presOf" srcId="{18F841D4-BCCF-422B-9E3A-80EE2AF8F7C7}" destId="{58C9A215-75AA-43CF-AA1B-6AEBC44B5B2F}" srcOrd="0" destOrd="2" presId="urn:microsoft.com/office/officeart/2005/8/layout/hList1"/>
    <dgm:cxn modelId="{319FA570-BE4F-4153-BF00-0E075E1A84A6}" type="presOf" srcId="{47D4907B-371A-4BE6-AB49-CC5EC4AA031D}" destId="{95B98C67-B871-4E8B-A355-A9331EB5540D}" srcOrd="0" destOrd="1" presId="urn:microsoft.com/office/officeart/2005/8/layout/hList1"/>
    <dgm:cxn modelId="{03041075-DB74-46BE-A6F0-6EEC312A3947}" srcId="{304CBDE5-B85A-4654-ABF9-A10A0D7B6B9A}" destId="{1E8E0BE8-89B0-4DC0-AFC3-D582600DA1C1}" srcOrd="3" destOrd="0" parTransId="{8EED98C3-ECE4-4F14-9B3E-306CCD68BA88}" sibTransId="{41E26AB4-A816-4C88-A6C5-F74F106BAD9F}"/>
    <dgm:cxn modelId="{2CE73777-27CE-4731-814B-39B6494D69C3}" srcId="{102073C2-9DF4-4F39-AFDB-7669DF176D87}" destId="{9F72E01F-4C65-4B90-9E42-45314993221E}" srcOrd="1" destOrd="0" parTransId="{F947DD88-49EF-497F-AFE2-EA6BF18A2D75}" sibTransId="{046AA955-22D5-44D8-8F58-2E7D22660D5E}"/>
    <dgm:cxn modelId="{2C964078-B7EC-47F0-B6E8-648E5E0D0408}" srcId="{304CBDE5-B85A-4654-ABF9-A10A0D7B6B9A}" destId="{89232EF8-59DA-462B-8AC2-52B12CDDB5FF}" srcOrd="1" destOrd="0" parTransId="{720AD2EB-329A-4665-AF78-3BFA9F08DD57}" sibTransId="{8BDC1B93-4A8E-4355-AE6F-9E27EAE3F1EB}"/>
    <dgm:cxn modelId="{EC79B87A-0676-4F28-9AAD-5881A5C9BD4A}" srcId="{7CCC51DD-8D8B-4D95-B0C0-9B661CBAF9F1}" destId="{4AF6142F-2BF1-42DE-8FB6-7EE3A12FFC6E}" srcOrd="1" destOrd="0" parTransId="{5C087894-DECE-4EAC-9BBD-B20B24EF7847}" sibTransId="{F0C58631-90A1-4C75-8105-B45937B28A44}"/>
    <dgm:cxn modelId="{C0D8877C-2767-4364-B292-892E5F3BF949}" srcId="{102073C2-9DF4-4F39-AFDB-7669DF176D87}" destId="{671C8DB0-FDCE-4908-BE56-A1B2B78FA854}" srcOrd="0" destOrd="0" parTransId="{13C87DA9-86B4-44EF-8EDC-3EEA80924989}" sibTransId="{D18AD809-7A9D-4F82-8425-B46DD07BCF5C}"/>
    <dgm:cxn modelId="{85ACB685-6D2D-42EC-A6BE-523F62B03B1A}" type="presOf" srcId="{6BB923A5-DC57-482E-8FBD-334AA9124069}" destId="{43C4BA4D-C321-4964-AE4A-E1B812050C2C}" srcOrd="0" destOrd="0" presId="urn:microsoft.com/office/officeart/2005/8/layout/hList1"/>
    <dgm:cxn modelId="{3386FB85-5C78-4778-AAFE-0AD009FDE325}" type="presOf" srcId="{698D5A7E-2E5F-4A06-B7E6-72A4DB7F0455}" destId="{4C40AB41-5E7A-407F-9F1E-578F08DCF3A7}" srcOrd="0" destOrd="3" presId="urn:microsoft.com/office/officeart/2005/8/layout/hList1"/>
    <dgm:cxn modelId="{BBD35987-0DD5-48C5-A54B-E9263DB71039}" type="presOf" srcId="{EA5BCC21-D20F-44F0-BB0E-CEA4584F4A2C}" destId="{F79EB658-FB02-4AC9-B3CB-A40CB3E253BE}" srcOrd="0" destOrd="1" presId="urn:microsoft.com/office/officeart/2005/8/layout/hList1"/>
    <dgm:cxn modelId="{5118A188-B1F6-4D73-9E13-90852091EA97}" type="presOf" srcId="{CE8E343D-D80C-4823-BB2E-9E259FCC2E62}" destId="{95B98C67-B871-4E8B-A355-A9331EB5540D}" srcOrd="0" destOrd="2" presId="urn:microsoft.com/office/officeart/2005/8/layout/hList1"/>
    <dgm:cxn modelId="{7A5DCC8E-7D2E-46F3-8D05-A0A4EC4E86F4}" srcId="{7CCC51DD-8D8B-4D95-B0C0-9B661CBAF9F1}" destId="{6BB923A5-DC57-482E-8FBD-334AA9124069}" srcOrd="3" destOrd="0" parTransId="{FB190EEC-19CB-4DBC-BD55-7C95B162AFDD}" sibTransId="{F6D36D91-311C-4F4C-BB5F-6E1A70A0D884}"/>
    <dgm:cxn modelId="{2CC7B38F-1B33-462F-8E57-B7A9BE9E70E3}" type="presOf" srcId="{57D5E000-944B-4E03-A485-1AFC94E862DE}" destId="{F79EB658-FB02-4AC9-B3CB-A40CB3E253BE}" srcOrd="0" destOrd="2" presId="urn:microsoft.com/office/officeart/2005/8/layout/hList1"/>
    <dgm:cxn modelId="{34C6D191-17E7-49BC-BEB5-4A3304FEA8D9}" type="presOf" srcId="{89232EF8-59DA-462B-8AC2-52B12CDDB5FF}" destId="{58C9A215-75AA-43CF-AA1B-6AEBC44B5B2F}" srcOrd="0" destOrd="1" presId="urn:microsoft.com/office/officeart/2005/8/layout/hList1"/>
    <dgm:cxn modelId="{7BCD5C98-FD33-4563-89AE-2633CCE3D3EE}" type="presOf" srcId="{8F044984-B17D-4B6C-A7F5-E877C42112A5}" destId="{95B98C67-B871-4E8B-A355-A9331EB5540D}" srcOrd="0" destOrd="0" presId="urn:microsoft.com/office/officeart/2005/8/layout/hList1"/>
    <dgm:cxn modelId="{B3D65E9E-7429-4B46-BBDA-C3A67AAED7E4}" type="presOf" srcId="{671C8DB0-FDCE-4908-BE56-A1B2B78FA854}" destId="{4C40AB41-5E7A-407F-9F1E-578F08DCF3A7}" srcOrd="0" destOrd="0" presId="urn:microsoft.com/office/officeart/2005/8/layout/hList1"/>
    <dgm:cxn modelId="{B3CF06AA-E907-4908-BDBC-806EC7943A2C}" type="presOf" srcId="{1E8E0BE8-89B0-4DC0-AFC3-D582600DA1C1}" destId="{58C9A215-75AA-43CF-AA1B-6AEBC44B5B2F}" srcOrd="0" destOrd="3" presId="urn:microsoft.com/office/officeart/2005/8/layout/hList1"/>
    <dgm:cxn modelId="{BD4D83AC-051F-437A-896A-D57CCC73C069}" srcId="{304CBDE5-B85A-4654-ABF9-A10A0D7B6B9A}" destId="{CBFE8484-2A89-4DDF-92EC-4E9D6C6286AB}" srcOrd="0" destOrd="0" parTransId="{FBC3969F-3E6D-4399-A4CD-E7781B94A7F2}" sibTransId="{36280218-9699-4AC4-8DD0-FBF6A2992B00}"/>
    <dgm:cxn modelId="{1AA6B4B4-54BB-4473-BFCC-A252F5BD44B6}" srcId="{4AF6142F-2BF1-42DE-8FB6-7EE3A12FFC6E}" destId="{DDD6B504-DAA5-4AE9-AC89-8C1E1D05E621}" srcOrd="0" destOrd="0" parTransId="{F50FE60C-084B-470C-B9A7-98E3A133823B}" sibTransId="{FD62BB88-A9BD-424D-A5CD-22ACD25AA948}"/>
    <dgm:cxn modelId="{4FF763BE-A243-46D6-B523-A36F77DD00EC}" srcId="{102073C2-9DF4-4F39-AFDB-7669DF176D87}" destId="{698D5A7E-2E5F-4A06-B7E6-72A4DB7F0455}" srcOrd="3" destOrd="0" parTransId="{CB9242DB-AD9C-495E-AB2D-0A682EAB44E9}" sibTransId="{6CF8D4FE-2F9F-4435-89D9-B2CD24F56B69}"/>
    <dgm:cxn modelId="{201978D7-98AE-4E53-8830-2CCBC3BC88FB}" srcId="{304CBDE5-B85A-4654-ABF9-A10A0D7B6B9A}" destId="{18F841D4-BCCF-422B-9E3A-80EE2AF8F7C7}" srcOrd="2" destOrd="0" parTransId="{5892024F-076B-4517-8D2D-7F3148F7FACC}" sibTransId="{F2C282BC-2F1C-4541-BA14-4C4BBBE3F803}"/>
    <dgm:cxn modelId="{C65921D8-02B2-46B0-B42D-A3A670D95365}" type="presOf" srcId="{CBFE8484-2A89-4DDF-92EC-4E9D6C6286AB}" destId="{58C9A215-75AA-43CF-AA1B-6AEBC44B5B2F}" srcOrd="0" destOrd="0" presId="urn:microsoft.com/office/officeart/2005/8/layout/hList1"/>
    <dgm:cxn modelId="{E9AE63ED-1C22-4742-AB89-03F8D93ABDEB}" srcId="{6BB923A5-DC57-482E-8FBD-334AA9124069}" destId="{47D4907B-371A-4BE6-AB49-CC5EC4AA031D}" srcOrd="1" destOrd="0" parTransId="{C60DAC41-961D-4FBD-A20E-CE59A060D235}" sibTransId="{A6F4D3FB-7574-4701-BEB7-40B10D122760}"/>
    <dgm:cxn modelId="{7BBA96F0-C31C-4D40-BC26-F7860725A7E9}" srcId="{7CCC51DD-8D8B-4D95-B0C0-9B661CBAF9F1}" destId="{304CBDE5-B85A-4654-ABF9-A10A0D7B6B9A}" srcOrd="0" destOrd="0" parTransId="{FB0A6CFB-B29A-417A-9F8B-7EC967F5D963}" sibTransId="{FF8BF2B3-FA65-47EF-992A-4EEBA07807FB}"/>
    <dgm:cxn modelId="{A8C390FD-7E75-4522-BFDE-D302D952ED28}" srcId="{7CCC51DD-8D8B-4D95-B0C0-9B661CBAF9F1}" destId="{102073C2-9DF4-4F39-AFDB-7669DF176D87}" srcOrd="2" destOrd="0" parTransId="{690521C7-0647-411D-8FC5-C9D509B50912}" sibTransId="{0A2EC60D-50D6-42E5-BB93-8F97CC71591C}"/>
    <dgm:cxn modelId="{3000E60A-AC98-4DED-A7A4-262393E2E7E1}" type="presParOf" srcId="{CB98DAB9-14B5-4965-A4C2-E13A5EA213AF}" destId="{8ABE2F3F-4C12-40C5-A3E4-1C9EDB81B8DA}" srcOrd="0" destOrd="0" presId="urn:microsoft.com/office/officeart/2005/8/layout/hList1"/>
    <dgm:cxn modelId="{D48A7AC2-3346-4D4E-924D-636F4E1F03C1}" type="presParOf" srcId="{8ABE2F3F-4C12-40C5-A3E4-1C9EDB81B8DA}" destId="{C36EA9E4-8CD0-40DF-9E9E-8CE84ED18FE6}" srcOrd="0" destOrd="0" presId="urn:microsoft.com/office/officeart/2005/8/layout/hList1"/>
    <dgm:cxn modelId="{60C5306A-B6CA-4ED6-B3C2-99A30D5837E1}" type="presParOf" srcId="{8ABE2F3F-4C12-40C5-A3E4-1C9EDB81B8DA}" destId="{58C9A215-75AA-43CF-AA1B-6AEBC44B5B2F}" srcOrd="1" destOrd="0" presId="urn:microsoft.com/office/officeart/2005/8/layout/hList1"/>
    <dgm:cxn modelId="{270D3776-136B-4309-A633-14CE0EF29E99}" type="presParOf" srcId="{CB98DAB9-14B5-4965-A4C2-E13A5EA213AF}" destId="{5F3473B2-3F96-45E4-8030-F6DB61174DDD}" srcOrd="1" destOrd="0" presId="urn:microsoft.com/office/officeart/2005/8/layout/hList1"/>
    <dgm:cxn modelId="{86DEE210-7E18-4034-A06F-1B0297D86BDC}" type="presParOf" srcId="{CB98DAB9-14B5-4965-A4C2-E13A5EA213AF}" destId="{501237E9-1825-47E4-8F7E-AF858D940C89}" srcOrd="2" destOrd="0" presId="urn:microsoft.com/office/officeart/2005/8/layout/hList1"/>
    <dgm:cxn modelId="{A9537F98-EF2F-4834-B05F-B617D9F2DD88}" type="presParOf" srcId="{501237E9-1825-47E4-8F7E-AF858D940C89}" destId="{D52BEA32-23BB-4983-AE8E-6F0AFA5B0BF3}" srcOrd="0" destOrd="0" presId="urn:microsoft.com/office/officeart/2005/8/layout/hList1"/>
    <dgm:cxn modelId="{2DF34D28-A2C6-4DD5-9CFD-22F9D0359482}" type="presParOf" srcId="{501237E9-1825-47E4-8F7E-AF858D940C89}" destId="{F79EB658-FB02-4AC9-B3CB-A40CB3E253BE}" srcOrd="1" destOrd="0" presId="urn:microsoft.com/office/officeart/2005/8/layout/hList1"/>
    <dgm:cxn modelId="{78912BF9-6D62-40EA-815E-49E5D8E7A03C}" type="presParOf" srcId="{CB98DAB9-14B5-4965-A4C2-E13A5EA213AF}" destId="{58E38307-924A-4568-90CE-376AF3506FCB}" srcOrd="3" destOrd="0" presId="urn:microsoft.com/office/officeart/2005/8/layout/hList1"/>
    <dgm:cxn modelId="{DC2FA639-0142-4F27-8A2D-AA0A6DC73D29}" type="presParOf" srcId="{CB98DAB9-14B5-4965-A4C2-E13A5EA213AF}" destId="{27E361A0-29BC-4986-83F7-7EF196459118}" srcOrd="4" destOrd="0" presId="urn:microsoft.com/office/officeart/2005/8/layout/hList1"/>
    <dgm:cxn modelId="{45855CD4-16C3-4950-8198-69C50BA8A8BC}" type="presParOf" srcId="{27E361A0-29BC-4986-83F7-7EF196459118}" destId="{CC1BCD25-2ED9-4357-85DA-F7C3D8A1E2FB}" srcOrd="0" destOrd="0" presId="urn:microsoft.com/office/officeart/2005/8/layout/hList1"/>
    <dgm:cxn modelId="{5A26671B-EF6E-4360-BA70-5C67B50F3A36}" type="presParOf" srcId="{27E361A0-29BC-4986-83F7-7EF196459118}" destId="{4C40AB41-5E7A-407F-9F1E-578F08DCF3A7}" srcOrd="1" destOrd="0" presId="urn:microsoft.com/office/officeart/2005/8/layout/hList1"/>
    <dgm:cxn modelId="{2ED6489C-A90A-45A2-91A7-73CCF9D16C34}" type="presParOf" srcId="{CB98DAB9-14B5-4965-A4C2-E13A5EA213AF}" destId="{B9B73F91-CAFA-4FEE-8799-2039F0BD1286}" srcOrd="5" destOrd="0" presId="urn:microsoft.com/office/officeart/2005/8/layout/hList1"/>
    <dgm:cxn modelId="{2BA834E8-44F0-42D2-8D5D-A2B075AD6071}" type="presParOf" srcId="{CB98DAB9-14B5-4965-A4C2-E13A5EA213AF}" destId="{F903B6C2-90A3-4237-A754-61AE829982C1}" srcOrd="6" destOrd="0" presId="urn:microsoft.com/office/officeart/2005/8/layout/hList1"/>
    <dgm:cxn modelId="{9919E8E4-D9A8-4423-BEB1-76942D7DE1AD}" type="presParOf" srcId="{F903B6C2-90A3-4237-A754-61AE829982C1}" destId="{43C4BA4D-C321-4964-AE4A-E1B812050C2C}" srcOrd="0" destOrd="0" presId="urn:microsoft.com/office/officeart/2005/8/layout/hList1"/>
    <dgm:cxn modelId="{1FE5BEB6-D892-4CD0-AB7D-0D7153F2F2E2}" type="presParOf" srcId="{F903B6C2-90A3-4237-A754-61AE829982C1}" destId="{95B98C67-B871-4E8B-A355-A9331EB554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CC51DD-8D8B-4D95-B0C0-9B661CBAF9F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304CBDE5-B85A-4654-ABF9-A10A0D7B6B9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SG" dirty="0"/>
            <a:t>Product</a:t>
          </a:r>
        </a:p>
      </dgm:t>
    </dgm:pt>
    <dgm:pt modelId="{FB0A6CFB-B29A-417A-9F8B-7EC967F5D963}" type="parTrans" cxnId="{7BBA96F0-C31C-4D40-BC26-F7860725A7E9}">
      <dgm:prSet/>
      <dgm:spPr/>
      <dgm:t>
        <a:bodyPr/>
        <a:lstStyle/>
        <a:p>
          <a:endParaRPr lang="en-SG"/>
        </a:p>
      </dgm:t>
    </dgm:pt>
    <dgm:pt modelId="{FF8BF2B3-FA65-47EF-992A-4EEBA07807FB}" type="sibTrans" cxnId="{7BBA96F0-C31C-4D40-BC26-F7860725A7E9}">
      <dgm:prSet/>
      <dgm:spPr/>
      <dgm:t>
        <a:bodyPr/>
        <a:lstStyle/>
        <a:p>
          <a:endParaRPr lang="en-SG"/>
        </a:p>
      </dgm:t>
    </dgm:pt>
    <dgm:pt modelId="{E7E66039-9134-4ABE-B9B6-181A794D4659}">
      <dgm:prSet phldrT="[Text]"/>
      <dgm:spPr/>
      <dgm:t>
        <a:bodyPr/>
        <a:lstStyle/>
        <a:p>
          <a:endParaRPr lang="en-SG" dirty="0"/>
        </a:p>
      </dgm:t>
    </dgm:pt>
    <dgm:pt modelId="{31C1E55B-4F64-411B-A6CB-2F2CE9DF928B}" type="parTrans" cxnId="{41ED1451-CAB9-4F9F-9D55-6C5E2150D095}">
      <dgm:prSet/>
      <dgm:spPr/>
      <dgm:t>
        <a:bodyPr/>
        <a:lstStyle/>
        <a:p>
          <a:endParaRPr lang="en-SG"/>
        </a:p>
      </dgm:t>
    </dgm:pt>
    <dgm:pt modelId="{E78BAADC-0C18-4973-9229-B51C078C7332}" type="sibTrans" cxnId="{41ED1451-CAB9-4F9F-9D55-6C5E2150D095}">
      <dgm:prSet/>
      <dgm:spPr/>
      <dgm:t>
        <a:bodyPr/>
        <a:lstStyle/>
        <a:p>
          <a:endParaRPr lang="en-SG"/>
        </a:p>
      </dgm:t>
    </dgm:pt>
    <dgm:pt modelId="{4AF6142F-2BF1-42DE-8FB6-7EE3A12FFC6E}">
      <dgm:prSet phldrT="[Text]"/>
      <dgm:spPr/>
      <dgm:t>
        <a:bodyPr/>
        <a:lstStyle/>
        <a:p>
          <a:r>
            <a:rPr lang="en-SG" b="1" dirty="0"/>
            <a:t>Price</a:t>
          </a:r>
          <a:endParaRPr lang="en-SG" dirty="0"/>
        </a:p>
      </dgm:t>
    </dgm:pt>
    <dgm:pt modelId="{5C087894-DECE-4EAC-9BBD-B20B24EF7847}" type="parTrans" cxnId="{EC79B87A-0676-4F28-9AAD-5881A5C9BD4A}">
      <dgm:prSet/>
      <dgm:spPr/>
      <dgm:t>
        <a:bodyPr/>
        <a:lstStyle/>
        <a:p>
          <a:endParaRPr lang="en-SG"/>
        </a:p>
      </dgm:t>
    </dgm:pt>
    <dgm:pt modelId="{F0C58631-90A1-4C75-8105-B45937B28A44}" type="sibTrans" cxnId="{EC79B87A-0676-4F28-9AAD-5881A5C9BD4A}">
      <dgm:prSet/>
      <dgm:spPr/>
      <dgm:t>
        <a:bodyPr/>
        <a:lstStyle/>
        <a:p>
          <a:endParaRPr lang="en-SG"/>
        </a:p>
      </dgm:t>
    </dgm:pt>
    <dgm:pt modelId="{102073C2-9DF4-4F39-AFDB-7669DF176D87}">
      <dgm:prSet phldrT="[Text]"/>
      <dgm:spPr/>
      <dgm:t>
        <a:bodyPr/>
        <a:lstStyle/>
        <a:p>
          <a:r>
            <a:rPr lang="en-SG" b="1" dirty="0"/>
            <a:t>Place</a:t>
          </a:r>
          <a:endParaRPr lang="en-SG" dirty="0"/>
        </a:p>
      </dgm:t>
    </dgm:pt>
    <dgm:pt modelId="{690521C7-0647-411D-8FC5-C9D509B50912}" type="parTrans" cxnId="{A8C390FD-7E75-4522-BFDE-D302D952ED28}">
      <dgm:prSet/>
      <dgm:spPr/>
      <dgm:t>
        <a:bodyPr/>
        <a:lstStyle/>
        <a:p>
          <a:endParaRPr lang="en-SG"/>
        </a:p>
      </dgm:t>
    </dgm:pt>
    <dgm:pt modelId="{0A2EC60D-50D6-42E5-BB93-8F97CC71591C}" type="sibTrans" cxnId="{A8C390FD-7E75-4522-BFDE-D302D952ED28}">
      <dgm:prSet/>
      <dgm:spPr/>
      <dgm:t>
        <a:bodyPr/>
        <a:lstStyle/>
        <a:p>
          <a:endParaRPr lang="en-SG"/>
        </a:p>
      </dgm:t>
    </dgm:pt>
    <dgm:pt modelId="{CBFE8484-2A89-4DDF-92EC-4E9D6C6286AB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b="0" dirty="0"/>
            <a:t>Unique Selling Proposition (USP)</a:t>
          </a:r>
        </a:p>
      </dgm:t>
    </dgm:pt>
    <dgm:pt modelId="{FBC3969F-3E6D-4399-A4CD-E7781B94A7F2}" type="parTrans" cxnId="{BD4D83AC-051F-437A-896A-D57CCC73C069}">
      <dgm:prSet/>
      <dgm:spPr/>
      <dgm:t>
        <a:bodyPr/>
        <a:lstStyle/>
        <a:p>
          <a:endParaRPr lang="en-SG"/>
        </a:p>
      </dgm:t>
    </dgm:pt>
    <dgm:pt modelId="{36280218-9699-4AC4-8DD0-FBF6A2992B00}" type="sibTrans" cxnId="{BD4D83AC-051F-437A-896A-D57CCC73C069}">
      <dgm:prSet/>
      <dgm:spPr/>
      <dgm:t>
        <a:bodyPr/>
        <a:lstStyle/>
        <a:p>
          <a:endParaRPr lang="en-SG"/>
        </a:p>
      </dgm:t>
    </dgm:pt>
    <dgm:pt modelId="{89232EF8-59DA-462B-8AC2-52B12CDDB5FF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b="0" dirty="0"/>
            <a:t>Quality and User Experience</a:t>
          </a:r>
        </a:p>
      </dgm:t>
    </dgm:pt>
    <dgm:pt modelId="{720AD2EB-329A-4665-AF78-3BFA9F08DD57}" type="parTrans" cxnId="{2C964078-B7EC-47F0-B6E8-648E5E0D0408}">
      <dgm:prSet/>
      <dgm:spPr/>
      <dgm:t>
        <a:bodyPr/>
        <a:lstStyle/>
        <a:p>
          <a:endParaRPr lang="en-SG"/>
        </a:p>
      </dgm:t>
    </dgm:pt>
    <dgm:pt modelId="{8BDC1B93-4A8E-4355-AE6F-9E27EAE3F1EB}" type="sibTrans" cxnId="{2C964078-B7EC-47F0-B6E8-648E5E0D0408}">
      <dgm:prSet/>
      <dgm:spPr/>
      <dgm:t>
        <a:bodyPr/>
        <a:lstStyle/>
        <a:p>
          <a:endParaRPr lang="en-SG"/>
        </a:p>
      </dgm:t>
    </dgm:pt>
    <dgm:pt modelId="{18F841D4-BCCF-422B-9E3A-80EE2AF8F7C7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b="0" dirty="0"/>
            <a:t>Continuous Improvement</a:t>
          </a:r>
        </a:p>
      </dgm:t>
    </dgm:pt>
    <dgm:pt modelId="{5892024F-076B-4517-8D2D-7F3148F7FACC}" type="parTrans" cxnId="{201978D7-98AE-4E53-8830-2CCBC3BC88FB}">
      <dgm:prSet/>
      <dgm:spPr/>
      <dgm:t>
        <a:bodyPr/>
        <a:lstStyle/>
        <a:p>
          <a:endParaRPr lang="en-SG"/>
        </a:p>
      </dgm:t>
    </dgm:pt>
    <dgm:pt modelId="{F2C282BC-2F1C-4541-BA14-4C4BBBE3F803}" type="sibTrans" cxnId="{201978D7-98AE-4E53-8830-2CCBC3BC88FB}">
      <dgm:prSet/>
      <dgm:spPr/>
      <dgm:t>
        <a:bodyPr/>
        <a:lstStyle/>
        <a:p>
          <a:endParaRPr lang="en-SG"/>
        </a:p>
      </dgm:t>
    </dgm:pt>
    <dgm:pt modelId="{DDD6B504-DAA5-4AE9-AC89-8C1E1D05E621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b="0" dirty="0"/>
            <a:t>Freemium Model &amp; Premium model</a:t>
          </a:r>
        </a:p>
      </dgm:t>
    </dgm:pt>
    <dgm:pt modelId="{F50FE60C-084B-470C-B9A7-98E3A133823B}" type="parTrans" cxnId="{1AA6B4B4-54BB-4473-BFCC-A252F5BD44B6}">
      <dgm:prSet/>
      <dgm:spPr/>
      <dgm:t>
        <a:bodyPr/>
        <a:lstStyle/>
        <a:p>
          <a:endParaRPr lang="en-SG"/>
        </a:p>
      </dgm:t>
    </dgm:pt>
    <dgm:pt modelId="{FD62BB88-A9BD-424D-A5CD-22ACD25AA948}" type="sibTrans" cxnId="{1AA6B4B4-54BB-4473-BFCC-A252F5BD44B6}">
      <dgm:prSet/>
      <dgm:spPr/>
      <dgm:t>
        <a:bodyPr/>
        <a:lstStyle/>
        <a:p>
          <a:endParaRPr lang="en-SG"/>
        </a:p>
      </dgm:t>
    </dgm:pt>
    <dgm:pt modelId="{EA5BCC21-D20F-44F0-BB0E-CEA4584F4A2C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dirty="0"/>
            <a:t>Competitive pricing</a:t>
          </a:r>
        </a:p>
      </dgm:t>
    </dgm:pt>
    <dgm:pt modelId="{BB3B2FD9-29E3-4790-BCCF-3E050E25C56F}" type="parTrans" cxnId="{73045713-A718-4940-A398-609ACE6A046B}">
      <dgm:prSet/>
      <dgm:spPr/>
      <dgm:t>
        <a:bodyPr/>
        <a:lstStyle/>
        <a:p>
          <a:endParaRPr lang="en-SG"/>
        </a:p>
      </dgm:t>
    </dgm:pt>
    <dgm:pt modelId="{2A719086-73DF-44A9-947C-A14230477AC8}" type="sibTrans" cxnId="{73045713-A718-4940-A398-609ACE6A046B}">
      <dgm:prSet/>
      <dgm:spPr/>
      <dgm:t>
        <a:bodyPr/>
        <a:lstStyle/>
        <a:p>
          <a:endParaRPr lang="en-SG"/>
        </a:p>
      </dgm:t>
    </dgm:pt>
    <dgm:pt modelId="{57D5E000-944B-4E03-A485-1AFC94E862DE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dirty="0"/>
            <a:t>Discounted offers</a:t>
          </a:r>
        </a:p>
      </dgm:t>
    </dgm:pt>
    <dgm:pt modelId="{BC42BC9E-3C22-4A55-9B44-35AD0154DAB5}" type="parTrans" cxnId="{AC71DF19-99FD-4767-A0BF-206B1D1FCF7A}">
      <dgm:prSet/>
      <dgm:spPr/>
      <dgm:t>
        <a:bodyPr/>
        <a:lstStyle/>
        <a:p>
          <a:endParaRPr lang="en-SG"/>
        </a:p>
      </dgm:t>
    </dgm:pt>
    <dgm:pt modelId="{1C430E23-A76F-4A97-AB68-4B24B2004FC6}" type="sibTrans" cxnId="{AC71DF19-99FD-4767-A0BF-206B1D1FCF7A}">
      <dgm:prSet/>
      <dgm:spPr/>
      <dgm:t>
        <a:bodyPr/>
        <a:lstStyle/>
        <a:p>
          <a:endParaRPr lang="en-SG"/>
        </a:p>
      </dgm:t>
    </dgm:pt>
    <dgm:pt modelId="{671C8DB0-FDCE-4908-BE56-A1B2B78FA854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b="0" dirty="0"/>
            <a:t>Online Channels</a:t>
          </a:r>
        </a:p>
      </dgm:t>
    </dgm:pt>
    <dgm:pt modelId="{13C87DA9-86B4-44EF-8EDC-3EEA80924989}" type="parTrans" cxnId="{C0D8877C-2767-4364-B292-892E5F3BF949}">
      <dgm:prSet/>
      <dgm:spPr/>
      <dgm:t>
        <a:bodyPr/>
        <a:lstStyle/>
        <a:p>
          <a:endParaRPr lang="en-SG"/>
        </a:p>
      </dgm:t>
    </dgm:pt>
    <dgm:pt modelId="{D18AD809-7A9D-4F82-8425-B46DD07BCF5C}" type="sibTrans" cxnId="{C0D8877C-2767-4364-B292-892E5F3BF949}">
      <dgm:prSet/>
      <dgm:spPr/>
      <dgm:t>
        <a:bodyPr/>
        <a:lstStyle/>
        <a:p>
          <a:endParaRPr lang="en-SG"/>
        </a:p>
      </dgm:t>
    </dgm:pt>
    <dgm:pt modelId="{9F72E01F-4C65-4B90-9E42-45314993221E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b="0" dirty="0"/>
            <a:t>Global Reach with Localized Strategies</a:t>
          </a:r>
        </a:p>
      </dgm:t>
    </dgm:pt>
    <dgm:pt modelId="{F947DD88-49EF-497F-AFE2-EA6BF18A2D75}" type="parTrans" cxnId="{2CE73777-27CE-4731-814B-39B6494D69C3}">
      <dgm:prSet/>
      <dgm:spPr/>
      <dgm:t>
        <a:bodyPr/>
        <a:lstStyle/>
        <a:p>
          <a:endParaRPr lang="en-SG"/>
        </a:p>
      </dgm:t>
    </dgm:pt>
    <dgm:pt modelId="{046AA955-22D5-44D8-8F58-2E7D22660D5E}" type="sibTrans" cxnId="{2CE73777-27CE-4731-814B-39B6494D69C3}">
      <dgm:prSet/>
      <dgm:spPr/>
      <dgm:t>
        <a:bodyPr/>
        <a:lstStyle/>
        <a:p>
          <a:endParaRPr lang="en-SG"/>
        </a:p>
      </dgm:t>
    </dgm:pt>
    <dgm:pt modelId="{4C1D340E-562F-4352-BA17-E9F52ECDB153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dirty="0"/>
            <a:t>Promotion</a:t>
          </a:r>
        </a:p>
      </dgm:t>
    </dgm:pt>
    <dgm:pt modelId="{A779EBF9-A50A-4F90-9D89-558B2BC3C347}" type="parTrans" cxnId="{ACD11330-79D2-495C-8595-A49325F92155}">
      <dgm:prSet/>
      <dgm:spPr/>
      <dgm:t>
        <a:bodyPr/>
        <a:lstStyle/>
        <a:p>
          <a:endParaRPr lang="en-SG"/>
        </a:p>
      </dgm:t>
    </dgm:pt>
    <dgm:pt modelId="{83FEDC78-90FB-4302-A385-1F0D8244496F}" type="sibTrans" cxnId="{ACD11330-79D2-495C-8595-A49325F92155}">
      <dgm:prSet/>
      <dgm:spPr/>
      <dgm:t>
        <a:bodyPr/>
        <a:lstStyle/>
        <a:p>
          <a:endParaRPr lang="en-SG"/>
        </a:p>
      </dgm:t>
    </dgm:pt>
    <dgm:pt modelId="{186E49ED-3973-4E6D-A18F-39927C8B8367}">
      <dgm:prSet/>
      <dgm:spPr/>
      <dgm:t>
        <a:bodyPr/>
        <a:lstStyle/>
        <a:p>
          <a:r>
            <a:rPr lang="en-SG" b="0" dirty="0"/>
            <a:t>Digital Marketing</a:t>
          </a:r>
        </a:p>
      </dgm:t>
    </dgm:pt>
    <dgm:pt modelId="{D56D0F14-E55B-42A0-BED6-8CD052CF1055}" type="parTrans" cxnId="{63267D9D-887E-4C66-BCE2-3556E0804AC0}">
      <dgm:prSet/>
      <dgm:spPr/>
      <dgm:t>
        <a:bodyPr/>
        <a:lstStyle/>
        <a:p>
          <a:endParaRPr lang="en-SG"/>
        </a:p>
      </dgm:t>
    </dgm:pt>
    <dgm:pt modelId="{99E278F7-7B0B-45F5-816B-4F0C447D741D}" type="sibTrans" cxnId="{63267D9D-887E-4C66-BCE2-3556E0804AC0}">
      <dgm:prSet/>
      <dgm:spPr/>
      <dgm:t>
        <a:bodyPr/>
        <a:lstStyle/>
        <a:p>
          <a:endParaRPr lang="en-SG"/>
        </a:p>
      </dgm:t>
    </dgm:pt>
    <dgm:pt modelId="{D7FCDE03-CDB9-4B0F-B8C6-8F7F7BABC792}">
      <dgm:prSet/>
      <dgm:spPr/>
      <dgm:t>
        <a:bodyPr/>
        <a:lstStyle/>
        <a:p>
          <a:r>
            <a:rPr lang="en-SG" dirty="0"/>
            <a:t>AI &amp; ML</a:t>
          </a:r>
        </a:p>
      </dgm:t>
    </dgm:pt>
    <dgm:pt modelId="{C5E956B4-1263-47C6-A12B-02FDECBE925E}" type="parTrans" cxnId="{8FB1EAD6-8DF9-4676-8186-92E3C2610EAB}">
      <dgm:prSet/>
      <dgm:spPr/>
      <dgm:t>
        <a:bodyPr/>
        <a:lstStyle/>
        <a:p>
          <a:endParaRPr lang="en-SG"/>
        </a:p>
      </dgm:t>
    </dgm:pt>
    <dgm:pt modelId="{A4BFF861-8B57-41A1-B08B-70C18D995B57}" type="sibTrans" cxnId="{8FB1EAD6-8DF9-4676-8186-92E3C2610EAB}">
      <dgm:prSet/>
      <dgm:spPr/>
      <dgm:t>
        <a:bodyPr/>
        <a:lstStyle/>
        <a:p>
          <a:endParaRPr lang="en-SG"/>
        </a:p>
      </dgm:t>
    </dgm:pt>
    <dgm:pt modelId="{FFF4AAEC-0738-4278-90E5-B54726D73A30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dirty="0"/>
            <a:t>User-friendly &amp; bug-free </a:t>
          </a:r>
        </a:p>
      </dgm:t>
    </dgm:pt>
    <dgm:pt modelId="{110B101C-C73A-4D9B-8454-F0D5840888AD}" type="parTrans" cxnId="{A6B8CC68-89A7-4159-8B23-F065D9A45DEE}">
      <dgm:prSet/>
      <dgm:spPr/>
      <dgm:t>
        <a:bodyPr/>
        <a:lstStyle/>
        <a:p>
          <a:endParaRPr lang="en-SG"/>
        </a:p>
      </dgm:t>
    </dgm:pt>
    <dgm:pt modelId="{BE368253-9429-4069-811A-A16181254200}" type="sibTrans" cxnId="{A6B8CC68-89A7-4159-8B23-F065D9A45DEE}">
      <dgm:prSet/>
      <dgm:spPr/>
      <dgm:t>
        <a:bodyPr/>
        <a:lstStyle/>
        <a:p>
          <a:endParaRPr lang="en-SG"/>
        </a:p>
      </dgm:t>
    </dgm:pt>
    <dgm:pt modelId="{BED52B34-7B5F-4324-979B-CB1B065EF9F9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b="0" dirty="0"/>
            <a:t>Frequent updates</a:t>
          </a:r>
        </a:p>
      </dgm:t>
    </dgm:pt>
    <dgm:pt modelId="{067FF809-DA58-4B97-8A9E-3318BDA3D1B9}" type="parTrans" cxnId="{0F071555-9335-48F1-82DF-DFB6D3C81573}">
      <dgm:prSet/>
      <dgm:spPr/>
      <dgm:t>
        <a:bodyPr/>
        <a:lstStyle/>
        <a:p>
          <a:endParaRPr lang="en-SG"/>
        </a:p>
      </dgm:t>
    </dgm:pt>
    <dgm:pt modelId="{C447A46D-C34E-40E7-85D8-460DB21D8056}" type="sibTrans" cxnId="{0F071555-9335-48F1-82DF-DFB6D3C81573}">
      <dgm:prSet/>
      <dgm:spPr/>
      <dgm:t>
        <a:bodyPr/>
        <a:lstStyle/>
        <a:p>
          <a:endParaRPr lang="en-SG"/>
        </a:p>
      </dgm:t>
    </dgm:pt>
    <dgm:pt modelId="{9B189893-3E67-4796-9999-5769847160C5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b="0" dirty="0"/>
            <a:t>User feedback and surveys</a:t>
          </a:r>
        </a:p>
      </dgm:t>
    </dgm:pt>
    <dgm:pt modelId="{256E7FC4-3F86-45CB-BEDA-5E35477E1783}" type="parTrans" cxnId="{5E785578-980C-4775-9C61-A3E05B5443FD}">
      <dgm:prSet/>
      <dgm:spPr/>
      <dgm:t>
        <a:bodyPr/>
        <a:lstStyle/>
        <a:p>
          <a:endParaRPr lang="en-SG"/>
        </a:p>
      </dgm:t>
    </dgm:pt>
    <dgm:pt modelId="{AA331BDA-4DE0-4C39-A520-5595CE0D5E40}" type="sibTrans" cxnId="{5E785578-980C-4775-9C61-A3E05B5443FD}">
      <dgm:prSet/>
      <dgm:spPr/>
      <dgm:t>
        <a:bodyPr/>
        <a:lstStyle/>
        <a:p>
          <a:endParaRPr lang="en-SG"/>
        </a:p>
      </dgm:t>
    </dgm:pt>
    <dgm:pt modelId="{8A9EB556-3034-45F6-BD32-3A24895C38E7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dirty="0"/>
            <a:t>Distribution channels</a:t>
          </a:r>
        </a:p>
      </dgm:t>
    </dgm:pt>
    <dgm:pt modelId="{D7568584-B139-4187-9CAE-EDE4ED380991}" type="parTrans" cxnId="{569AD9ED-915A-4A01-8456-DEB029A1032B}">
      <dgm:prSet/>
      <dgm:spPr/>
      <dgm:t>
        <a:bodyPr/>
        <a:lstStyle/>
        <a:p>
          <a:endParaRPr lang="en-SG"/>
        </a:p>
      </dgm:t>
    </dgm:pt>
    <dgm:pt modelId="{BD2ACBCF-4879-441E-909E-279B65864E93}" type="sibTrans" cxnId="{569AD9ED-915A-4A01-8456-DEB029A1032B}">
      <dgm:prSet/>
      <dgm:spPr/>
      <dgm:t>
        <a:bodyPr/>
        <a:lstStyle/>
        <a:p>
          <a:endParaRPr lang="en-SG"/>
        </a:p>
      </dgm:t>
    </dgm:pt>
    <dgm:pt modelId="{531DF511-FDF7-4E7F-9257-AFD8F937E25E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dirty="0"/>
            <a:t>Amazon Prime</a:t>
          </a:r>
        </a:p>
      </dgm:t>
    </dgm:pt>
    <dgm:pt modelId="{5175CB22-85B9-48FA-9BCE-85BBC4B621DA}" type="parTrans" cxnId="{97A9A09C-AD3C-41B9-9BBC-919981D6D787}">
      <dgm:prSet/>
      <dgm:spPr/>
      <dgm:t>
        <a:bodyPr/>
        <a:lstStyle/>
        <a:p>
          <a:endParaRPr lang="en-SG"/>
        </a:p>
      </dgm:t>
    </dgm:pt>
    <dgm:pt modelId="{E26EAEAC-A790-45DF-BA51-533910489F5F}" type="sibTrans" cxnId="{97A9A09C-AD3C-41B9-9BBC-919981D6D787}">
      <dgm:prSet/>
      <dgm:spPr/>
      <dgm:t>
        <a:bodyPr/>
        <a:lstStyle/>
        <a:p>
          <a:endParaRPr lang="en-SG"/>
        </a:p>
      </dgm:t>
    </dgm:pt>
    <dgm:pt modelId="{08FC6299-D954-49BD-9AED-960E1FF0C5B7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dirty="0"/>
            <a:t>Partnership </a:t>
          </a:r>
        </a:p>
      </dgm:t>
    </dgm:pt>
    <dgm:pt modelId="{60DAB040-9DE8-4E65-BBED-349AC103B177}" type="parTrans" cxnId="{479A8892-B2D2-4218-B2E9-180B8F247A48}">
      <dgm:prSet/>
      <dgm:spPr/>
      <dgm:t>
        <a:bodyPr/>
        <a:lstStyle/>
        <a:p>
          <a:endParaRPr lang="en-SG"/>
        </a:p>
      </dgm:t>
    </dgm:pt>
    <dgm:pt modelId="{6FDC4917-F216-4BE7-A69B-C300253A4851}" type="sibTrans" cxnId="{479A8892-B2D2-4218-B2E9-180B8F247A48}">
      <dgm:prSet/>
      <dgm:spPr/>
      <dgm:t>
        <a:bodyPr/>
        <a:lstStyle/>
        <a:p>
          <a:endParaRPr lang="en-SG"/>
        </a:p>
      </dgm:t>
    </dgm:pt>
    <dgm:pt modelId="{B648D918-3BE9-4AAD-A164-C23FE4ACD207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dirty="0"/>
            <a:t>Cloud partners</a:t>
          </a:r>
        </a:p>
      </dgm:t>
    </dgm:pt>
    <dgm:pt modelId="{646A3545-96D0-4A71-B29C-B3ACBDD8EDB8}" type="parTrans" cxnId="{21F9ACCF-0C1C-4A61-9A7C-F61FB1D92CBB}">
      <dgm:prSet/>
      <dgm:spPr/>
      <dgm:t>
        <a:bodyPr/>
        <a:lstStyle/>
        <a:p>
          <a:endParaRPr lang="en-SG"/>
        </a:p>
      </dgm:t>
    </dgm:pt>
    <dgm:pt modelId="{7ECE4649-54AE-452F-9294-13A408C99F7D}" type="sibTrans" cxnId="{21F9ACCF-0C1C-4A61-9A7C-F61FB1D92CBB}">
      <dgm:prSet/>
      <dgm:spPr/>
      <dgm:t>
        <a:bodyPr/>
        <a:lstStyle/>
        <a:p>
          <a:endParaRPr lang="en-SG"/>
        </a:p>
      </dgm:t>
    </dgm:pt>
    <dgm:pt modelId="{2C4598C7-348E-422A-B399-5522B6AC38AA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SG" dirty="0"/>
            <a:t>Influencers</a:t>
          </a:r>
        </a:p>
      </dgm:t>
    </dgm:pt>
    <dgm:pt modelId="{B8F80C46-E735-4475-8FC0-B4C15D40D930}" type="parTrans" cxnId="{8F664806-C1B1-4A02-AFDA-225DE9702134}">
      <dgm:prSet/>
      <dgm:spPr/>
      <dgm:t>
        <a:bodyPr/>
        <a:lstStyle/>
        <a:p>
          <a:endParaRPr lang="en-SG"/>
        </a:p>
      </dgm:t>
    </dgm:pt>
    <dgm:pt modelId="{1D6A45AD-518A-41A0-B534-05990DEC89AF}" type="sibTrans" cxnId="{8F664806-C1B1-4A02-AFDA-225DE9702134}">
      <dgm:prSet/>
      <dgm:spPr/>
      <dgm:t>
        <a:bodyPr/>
        <a:lstStyle/>
        <a:p>
          <a:endParaRPr lang="en-SG"/>
        </a:p>
      </dgm:t>
    </dgm:pt>
    <dgm:pt modelId="{227F4A4D-33DD-40DB-B0E8-B2955B7D75D0}">
      <dgm:prSet/>
      <dgm:spPr/>
      <dgm:t>
        <a:bodyPr/>
        <a:lstStyle/>
        <a:p>
          <a:r>
            <a:rPr lang="en-SG" dirty="0"/>
            <a:t>Leverage Social media platform</a:t>
          </a:r>
        </a:p>
      </dgm:t>
    </dgm:pt>
    <dgm:pt modelId="{F3D1871C-D8F8-419F-A546-067C5AD6E48E}" type="parTrans" cxnId="{06ED3DAE-CB5B-4998-AD88-B339BD2181F9}">
      <dgm:prSet/>
      <dgm:spPr/>
      <dgm:t>
        <a:bodyPr/>
        <a:lstStyle/>
        <a:p>
          <a:endParaRPr lang="en-SG"/>
        </a:p>
      </dgm:t>
    </dgm:pt>
    <dgm:pt modelId="{C4D2DA15-693A-44D7-B9F5-0A6B9F7B4B5C}" type="sibTrans" cxnId="{06ED3DAE-CB5B-4998-AD88-B339BD2181F9}">
      <dgm:prSet/>
      <dgm:spPr/>
      <dgm:t>
        <a:bodyPr/>
        <a:lstStyle/>
        <a:p>
          <a:endParaRPr lang="en-SG"/>
        </a:p>
      </dgm:t>
    </dgm:pt>
    <dgm:pt modelId="{1E7E032F-8D34-425F-A8BD-735DA3E94073}">
      <dgm:prSet/>
      <dgm:spPr/>
      <dgm:t>
        <a:bodyPr/>
        <a:lstStyle/>
        <a:p>
          <a:r>
            <a:rPr lang="en-SG" dirty="0"/>
            <a:t>Content strategy</a:t>
          </a:r>
        </a:p>
      </dgm:t>
    </dgm:pt>
    <dgm:pt modelId="{6B28869E-0310-4FE0-BE57-81833EBD7560}" type="parTrans" cxnId="{ACC2E43A-6EC2-4F85-A7F7-2A6C2BD83379}">
      <dgm:prSet/>
      <dgm:spPr/>
      <dgm:t>
        <a:bodyPr/>
        <a:lstStyle/>
        <a:p>
          <a:endParaRPr lang="en-SG"/>
        </a:p>
      </dgm:t>
    </dgm:pt>
    <dgm:pt modelId="{CB7F1BAE-43C2-4571-B0B2-B97799088A31}" type="sibTrans" cxnId="{ACC2E43A-6EC2-4F85-A7F7-2A6C2BD83379}">
      <dgm:prSet/>
      <dgm:spPr/>
      <dgm:t>
        <a:bodyPr/>
        <a:lstStyle/>
        <a:p>
          <a:endParaRPr lang="en-SG"/>
        </a:p>
      </dgm:t>
    </dgm:pt>
    <dgm:pt modelId="{836F600E-60F6-4DD4-8DA8-CB52BEF17E69}">
      <dgm:prSet/>
      <dgm:spPr/>
      <dgm:t>
        <a:bodyPr/>
        <a:lstStyle/>
        <a:p>
          <a:r>
            <a:rPr lang="en-SG" dirty="0"/>
            <a:t>Use influencers to create content around matchmaking</a:t>
          </a:r>
        </a:p>
      </dgm:t>
    </dgm:pt>
    <dgm:pt modelId="{81B96016-8DDB-403F-A602-338F1AC75EF0}" type="parTrans" cxnId="{B8025EDE-ADEA-4D98-BADA-E8BE1D52A01D}">
      <dgm:prSet/>
      <dgm:spPr/>
      <dgm:t>
        <a:bodyPr/>
        <a:lstStyle/>
        <a:p>
          <a:endParaRPr lang="en-SG"/>
        </a:p>
      </dgm:t>
    </dgm:pt>
    <dgm:pt modelId="{09A9BAD2-AC6A-4BEC-B4B1-02F254EA3848}" type="sibTrans" cxnId="{B8025EDE-ADEA-4D98-BADA-E8BE1D52A01D}">
      <dgm:prSet/>
      <dgm:spPr/>
      <dgm:t>
        <a:bodyPr/>
        <a:lstStyle/>
        <a:p>
          <a:endParaRPr lang="en-SG"/>
        </a:p>
      </dgm:t>
    </dgm:pt>
    <dgm:pt modelId="{DFC10B0E-4E58-4759-B3CE-C7FC2C7BCBB3}">
      <dgm:prSet/>
      <dgm:spPr/>
      <dgm:t>
        <a:bodyPr/>
        <a:lstStyle/>
        <a:p>
          <a:r>
            <a:rPr lang="en-SG" dirty="0"/>
            <a:t>Referral Program </a:t>
          </a:r>
        </a:p>
      </dgm:t>
    </dgm:pt>
    <dgm:pt modelId="{F1CD1999-5D0D-407C-A26F-E0294D4EA0DB}" type="parTrans" cxnId="{33434FC6-5042-4488-B035-9BA033ABD38D}">
      <dgm:prSet/>
      <dgm:spPr/>
      <dgm:t>
        <a:bodyPr/>
        <a:lstStyle/>
        <a:p>
          <a:endParaRPr lang="en-SG"/>
        </a:p>
      </dgm:t>
    </dgm:pt>
    <dgm:pt modelId="{1BC18AE3-0868-4148-96FB-A5BCDA5F02BD}" type="sibTrans" cxnId="{33434FC6-5042-4488-B035-9BA033ABD38D}">
      <dgm:prSet/>
      <dgm:spPr/>
      <dgm:t>
        <a:bodyPr/>
        <a:lstStyle/>
        <a:p>
          <a:endParaRPr lang="en-SG"/>
        </a:p>
      </dgm:t>
    </dgm:pt>
    <dgm:pt modelId="{C9EEF460-D578-41D2-9392-AA3F5E78A228}">
      <dgm:prSet/>
      <dgm:spPr/>
      <dgm:t>
        <a:bodyPr/>
        <a:lstStyle/>
        <a:p>
          <a:r>
            <a:rPr lang="en-SG" dirty="0"/>
            <a:t>Use incentives program</a:t>
          </a:r>
        </a:p>
      </dgm:t>
    </dgm:pt>
    <dgm:pt modelId="{D34DFC42-7B11-4E9C-8063-FD17E8B67ED5}" type="parTrans" cxnId="{B98A3E7A-5B87-47AD-B8C7-57F89FF1F125}">
      <dgm:prSet/>
      <dgm:spPr/>
      <dgm:t>
        <a:bodyPr/>
        <a:lstStyle/>
        <a:p>
          <a:endParaRPr lang="en-SG"/>
        </a:p>
      </dgm:t>
    </dgm:pt>
    <dgm:pt modelId="{33EDF615-859D-4DBF-BD55-EBE4435B4892}" type="sibTrans" cxnId="{B98A3E7A-5B87-47AD-B8C7-57F89FF1F125}">
      <dgm:prSet/>
      <dgm:spPr/>
      <dgm:t>
        <a:bodyPr/>
        <a:lstStyle/>
        <a:p>
          <a:endParaRPr lang="en-SG"/>
        </a:p>
      </dgm:t>
    </dgm:pt>
    <dgm:pt modelId="{EEBF31C2-AC19-499B-B6D6-30AFDC62A57B}">
      <dgm:prSet/>
      <dgm:spPr/>
      <dgm:t>
        <a:bodyPr/>
        <a:lstStyle/>
        <a:p>
          <a:r>
            <a:rPr lang="en-SG" dirty="0"/>
            <a:t>Public Relations </a:t>
          </a:r>
        </a:p>
      </dgm:t>
    </dgm:pt>
    <dgm:pt modelId="{D368CAA7-E4DD-4F66-B82A-5FB6323897A9}" type="parTrans" cxnId="{B243CEA2-FA6F-4AA8-9C8E-319C52E0FBCA}">
      <dgm:prSet/>
      <dgm:spPr/>
      <dgm:t>
        <a:bodyPr/>
        <a:lstStyle/>
        <a:p>
          <a:endParaRPr lang="en-SG"/>
        </a:p>
      </dgm:t>
    </dgm:pt>
    <dgm:pt modelId="{A83098CA-5B90-434D-B843-9D5969ABCBD7}" type="sibTrans" cxnId="{B243CEA2-FA6F-4AA8-9C8E-319C52E0FBCA}">
      <dgm:prSet/>
      <dgm:spPr/>
      <dgm:t>
        <a:bodyPr/>
        <a:lstStyle/>
        <a:p>
          <a:endParaRPr lang="en-SG"/>
        </a:p>
      </dgm:t>
    </dgm:pt>
    <dgm:pt modelId="{E1A59711-6B82-4844-8DD4-2737D1D95007}">
      <dgm:prSet/>
      <dgm:spPr/>
      <dgm:t>
        <a:bodyPr/>
        <a:lstStyle/>
        <a:p>
          <a:r>
            <a:rPr lang="en-SG" dirty="0"/>
            <a:t>Podcast , webinars, workshops</a:t>
          </a:r>
        </a:p>
      </dgm:t>
    </dgm:pt>
    <dgm:pt modelId="{20CC3ABA-9D70-4185-B593-F356FA665CB9}" type="parTrans" cxnId="{D0433397-5D3B-486F-B1ED-85095E454B98}">
      <dgm:prSet/>
      <dgm:spPr/>
      <dgm:t>
        <a:bodyPr/>
        <a:lstStyle/>
        <a:p>
          <a:endParaRPr lang="en-SG"/>
        </a:p>
      </dgm:t>
    </dgm:pt>
    <dgm:pt modelId="{0E18E754-A5D4-442D-ACAF-B866D3C29CEE}" type="sibTrans" cxnId="{D0433397-5D3B-486F-B1ED-85095E454B98}">
      <dgm:prSet/>
      <dgm:spPr/>
      <dgm:t>
        <a:bodyPr/>
        <a:lstStyle/>
        <a:p>
          <a:endParaRPr lang="en-SG"/>
        </a:p>
      </dgm:t>
    </dgm:pt>
    <dgm:pt modelId="{CB98DAB9-14B5-4965-A4C2-E13A5EA213AF}" type="pres">
      <dgm:prSet presAssocID="{7CCC51DD-8D8B-4D95-B0C0-9B661CBAF9F1}" presName="Name0" presStyleCnt="0">
        <dgm:presLayoutVars>
          <dgm:dir/>
          <dgm:animLvl val="lvl"/>
          <dgm:resizeHandles val="exact"/>
        </dgm:presLayoutVars>
      </dgm:prSet>
      <dgm:spPr/>
    </dgm:pt>
    <dgm:pt modelId="{8ABE2F3F-4C12-40C5-A3E4-1C9EDB81B8DA}" type="pres">
      <dgm:prSet presAssocID="{304CBDE5-B85A-4654-ABF9-A10A0D7B6B9A}" presName="composite" presStyleCnt="0"/>
      <dgm:spPr/>
    </dgm:pt>
    <dgm:pt modelId="{C36EA9E4-8CD0-40DF-9E9E-8CE84ED18FE6}" type="pres">
      <dgm:prSet presAssocID="{304CBDE5-B85A-4654-ABF9-A10A0D7B6B9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8C9A215-75AA-43CF-AA1B-6AEBC44B5B2F}" type="pres">
      <dgm:prSet presAssocID="{304CBDE5-B85A-4654-ABF9-A10A0D7B6B9A}" presName="desTx" presStyleLbl="alignAccFollowNode1" presStyleIdx="0" presStyleCnt="4">
        <dgm:presLayoutVars>
          <dgm:bulletEnabled val="1"/>
        </dgm:presLayoutVars>
      </dgm:prSet>
      <dgm:spPr/>
    </dgm:pt>
    <dgm:pt modelId="{5F3473B2-3F96-45E4-8030-F6DB61174DDD}" type="pres">
      <dgm:prSet presAssocID="{FF8BF2B3-FA65-47EF-992A-4EEBA07807FB}" presName="space" presStyleCnt="0"/>
      <dgm:spPr/>
    </dgm:pt>
    <dgm:pt modelId="{501237E9-1825-47E4-8F7E-AF858D940C89}" type="pres">
      <dgm:prSet presAssocID="{4AF6142F-2BF1-42DE-8FB6-7EE3A12FFC6E}" presName="composite" presStyleCnt="0"/>
      <dgm:spPr/>
    </dgm:pt>
    <dgm:pt modelId="{D52BEA32-23BB-4983-AE8E-6F0AFA5B0BF3}" type="pres">
      <dgm:prSet presAssocID="{4AF6142F-2BF1-42DE-8FB6-7EE3A12FFC6E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F79EB658-FB02-4AC9-B3CB-A40CB3E253BE}" type="pres">
      <dgm:prSet presAssocID="{4AF6142F-2BF1-42DE-8FB6-7EE3A12FFC6E}" presName="desTx" presStyleLbl="alignAccFollowNode1" presStyleIdx="1" presStyleCnt="4">
        <dgm:presLayoutVars>
          <dgm:bulletEnabled val="1"/>
        </dgm:presLayoutVars>
      </dgm:prSet>
      <dgm:spPr/>
    </dgm:pt>
    <dgm:pt modelId="{58E38307-924A-4568-90CE-376AF3506FCB}" type="pres">
      <dgm:prSet presAssocID="{F0C58631-90A1-4C75-8105-B45937B28A44}" presName="space" presStyleCnt="0"/>
      <dgm:spPr/>
    </dgm:pt>
    <dgm:pt modelId="{27E361A0-29BC-4986-83F7-7EF196459118}" type="pres">
      <dgm:prSet presAssocID="{102073C2-9DF4-4F39-AFDB-7669DF176D87}" presName="composite" presStyleCnt="0"/>
      <dgm:spPr/>
    </dgm:pt>
    <dgm:pt modelId="{CC1BCD25-2ED9-4357-85DA-F7C3D8A1E2FB}" type="pres">
      <dgm:prSet presAssocID="{102073C2-9DF4-4F39-AFDB-7669DF176D8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4C40AB41-5E7A-407F-9F1E-578F08DCF3A7}" type="pres">
      <dgm:prSet presAssocID="{102073C2-9DF4-4F39-AFDB-7669DF176D87}" presName="desTx" presStyleLbl="alignAccFollowNode1" presStyleIdx="2" presStyleCnt="4">
        <dgm:presLayoutVars>
          <dgm:bulletEnabled val="1"/>
        </dgm:presLayoutVars>
      </dgm:prSet>
      <dgm:spPr/>
    </dgm:pt>
    <dgm:pt modelId="{6304B057-B6AA-4DD8-BE6F-42DC88E9CF28}" type="pres">
      <dgm:prSet presAssocID="{0A2EC60D-50D6-42E5-BB93-8F97CC71591C}" presName="space" presStyleCnt="0"/>
      <dgm:spPr/>
    </dgm:pt>
    <dgm:pt modelId="{C3B6EDF8-11D0-41B0-8648-97EE805ACC4D}" type="pres">
      <dgm:prSet presAssocID="{4C1D340E-562F-4352-BA17-E9F52ECDB153}" presName="composite" presStyleCnt="0"/>
      <dgm:spPr/>
    </dgm:pt>
    <dgm:pt modelId="{60F9C451-2382-41D9-A860-C7939A64CD0C}" type="pres">
      <dgm:prSet presAssocID="{4C1D340E-562F-4352-BA17-E9F52ECDB153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4948C7BE-D50D-4AFE-8364-A3262EA9848A}" type="pres">
      <dgm:prSet presAssocID="{4C1D340E-562F-4352-BA17-E9F52ECDB153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8F664806-C1B1-4A02-AFDA-225DE9702134}" srcId="{08FC6299-D954-49BD-9AED-960E1FF0C5B7}" destId="{2C4598C7-348E-422A-B399-5522B6AC38AA}" srcOrd="1" destOrd="0" parTransId="{B8F80C46-E735-4475-8FC0-B4C15D40D930}" sibTransId="{1D6A45AD-518A-41A0-B534-05990DEC89AF}"/>
    <dgm:cxn modelId="{D4B4420D-B401-4D47-B35C-5239C0B2EDE3}" type="presOf" srcId="{531DF511-FDF7-4E7F-9257-AFD8F937E25E}" destId="{4C40AB41-5E7A-407F-9F1E-578F08DCF3A7}" srcOrd="0" destOrd="3" presId="urn:microsoft.com/office/officeart/2005/8/layout/hList1"/>
    <dgm:cxn modelId="{BF53EC0D-7948-45B6-8675-2B365CE4B6A1}" type="presOf" srcId="{BED52B34-7B5F-4324-979B-CB1B065EF9F9}" destId="{58C9A215-75AA-43CF-AA1B-6AEBC44B5B2F}" srcOrd="0" destOrd="6" presId="urn:microsoft.com/office/officeart/2005/8/layout/hList1"/>
    <dgm:cxn modelId="{AA67C30E-C96E-4948-9CB5-AC70ACED1A98}" type="presOf" srcId="{102073C2-9DF4-4F39-AFDB-7669DF176D87}" destId="{CC1BCD25-2ED9-4357-85DA-F7C3D8A1E2FB}" srcOrd="0" destOrd="0" presId="urn:microsoft.com/office/officeart/2005/8/layout/hList1"/>
    <dgm:cxn modelId="{73045713-A718-4940-A398-609ACE6A046B}" srcId="{4AF6142F-2BF1-42DE-8FB6-7EE3A12FFC6E}" destId="{EA5BCC21-D20F-44F0-BB0E-CEA4584F4A2C}" srcOrd="1" destOrd="0" parTransId="{BB3B2FD9-29E3-4790-BCCF-3E050E25C56F}" sibTransId="{2A719086-73DF-44A9-947C-A14230477AC8}"/>
    <dgm:cxn modelId="{600B3816-0849-476E-8D1C-3AF29CB2B551}" type="presOf" srcId="{7CCC51DD-8D8B-4D95-B0C0-9B661CBAF9F1}" destId="{CB98DAB9-14B5-4965-A4C2-E13A5EA213AF}" srcOrd="0" destOrd="0" presId="urn:microsoft.com/office/officeart/2005/8/layout/hList1"/>
    <dgm:cxn modelId="{0780CA19-071E-4DBA-8CD5-872D98341A9F}" type="presOf" srcId="{8A9EB556-3034-45F6-BD32-3A24895C38E7}" destId="{4C40AB41-5E7A-407F-9F1E-578F08DCF3A7}" srcOrd="0" destOrd="1" presId="urn:microsoft.com/office/officeart/2005/8/layout/hList1"/>
    <dgm:cxn modelId="{AC71DF19-99FD-4767-A0BF-206B1D1FCF7A}" srcId="{4AF6142F-2BF1-42DE-8FB6-7EE3A12FFC6E}" destId="{57D5E000-944B-4E03-A485-1AFC94E862DE}" srcOrd="2" destOrd="0" parTransId="{BC42BC9E-3C22-4A55-9B44-35AD0154DAB5}" sibTransId="{1C430E23-A76F-4A97-AB68-4B24B2004FC6}"/>
    <dgm:cxn modelId="{ACD11330-79D2-495C-8595-A49325F92155}" srcId="{7CCC51DD-8D8B-4D95-B0C0-9B661CBAF9F1}" destId="{4C1D340E-562F-4352-BA17-E9F52ECDB153}" srcOrd="3" destOrd="0" parTransId="{A779EBF9-A50A-4F90-9D89-558B2BC3C347}" sibTransId="{83FEDC78-90FB-4302-A385-1F0D8244496F}"/>
    <dgm:cxn modelId="{2F108134-3DB0-4503-85EC-E4B7E2BACE46}" type="presOf" srcId="{9B189893-3E67-4796-9999-5769847160C5}" destId="{58C9A215-75AA-43CF-AA1B-6AEBC44B5B2F}" srcOrd="0" destOrd="7" presId="urn:microsoft.com/office/officeart/2005/8/layout/hList1"/>
    <dgm:cxn modelId="{ACC2E43A-6EC2-4F85-A7F7-2A6C2BD83379}" srcId="{4C1D340E-562F-4352-BA17-E9F52ECDB153}" destId="{1E7E032F-8D34-425F-A8BD-735DA3E94073}" srcOrd="1" destOrd="0" parTransId="{6B28869E-0310-4FE0-BE57-81833EBD7560}" sibTransId="{CB7F1BAE-43C2-4571-B0B2-B97799088A31}"/>
    <dgm:cxn modelId="{5BC03D5D-D4A0-48F7-83E1-1D612E94A6AC}" type="presOf" srcId="{304CBDE5-B85A-4654-ABF9-A10A0D7B6B9A}" destId="{C36EA9E4-8CD0-40DF-9E9E-8CE84ED18FE6}" srcOrd="0" destOrd="0" presId="urn:microsoft.com/office/officeart/2005/8/layout/hList1"/>
    <dgm:cxn modelId="{649AE45F-61F0-4A3D-96CF-272DF8C3D735}" type="presOf" srcId="{EEBF31C2-AC19-499B-B6D6-30AFDC62A57B}" destId="{4948C7BE-D50D-4AFE-8364-A3262EA9848A}" srcOrd="0" destOrd="6" presId="urn:microsoft.com/office/officeart/2005/8/layout/hList1"/>
    <dgm:cxn modelId="{A6B8CC68-89A7-4159-8B23-F065D9A45DEE}" srcId="{89232EF8-59DA-462B-8AC2-52B12CDDB5FF}" destId="{FFF4AAEC-0738-4278-90E5-B54726D73A30}" srcOrd="0" destOrd="0" parTransId="{110B101C-C73A-4D9B-8454-F0D5840888AD}" sibTransId="{BE368253-9429-4069-811A-A16181254200}"/>
    <dgm:cxn modelId="{FE3DC46B-523E-4CBE-9DC3-D26C4454FF52}" type="presOf" srcId="{4C1D340E-562F-4352-BA17-E9F52ECDB153}" destId="{60F9C451-2382-41D9-A860-C7939A64CD0C}" srcOrd="0" destOrd="0" presId="urn:microsoft.com/office/officeart/2005/8/layout/hList1"/>
    <dgm:cxn modelId="{FF22D76B-434D-4CC9-A03A-FE228DC47039}" type="presOf" srcId="{4AF6142F-2BF1-42DE-8FB6-7EE3A12FFC6E}" destId="{D52BEA32-23BB-4983-AE8E-6F0AFA5B0BF3}" srcOrd="0" destOrd="0" presId="urn:microsoft.com/office/officeart/2005/8/layout/hList1"/>
    <dgm:cxn modelId="{41ED1451-CAB9-4F9F-9D55-6C5E2150D095}" srcId="{304CBDE5-B85A-4654-ABF9-A10A0D7B6B9A}" destId="{E7E66039-9134-4ABE-B9B6-181A794D4659}" srcOrd="0" destOrd="0" parTransId="{31C1E55B-4F64-411B-A6CB-2F2CE9DF928B}" sibTransId="{E78BAADC-0C18-4973-9229-B51C078C7332}"/>
    <dgm:cxn modelId="{53F04373-46DB-4002-B759-3F9CBE28EE94}" type="presOf" srcId="{E7E66039-9134-4ABE-B9B6-181A794D4659}" destId="{58C9A215-75AA-43CF-AA1B-6AEBC44B5B2F}" srcOrd="0" destOrd="0" presId="urn:microsoft.com/office/officeart/2005/8/layout/hList1"/>
    <dgm:cxn modelId="{0F071555-9335-48F1-82DF-DFB6D3C81573}" srcId="{18F841D4-BCCF-422B-9E3A-80EE2AF8F7C7}" destId="{BED52B34-7B5F-4324-979B-CB1B065EF9F9}" srcOrd="0" destOrd="0" parTransId="{067FF809-DA58-4B97-8A9E-3318BDA3D1B9}" sibTransId="{C447A46D-C34E-40E7-85D8-460DB21D8056}"/>
    <dgm:cxn modelId="{2CE73777-27CE-4731-814B-39B6494D69C3}" srcId="{102073C2-9DF4-4F39-AFDB-7669DF176D87}" destId="{9F72E01F-4C65-4B90-9E42-45314993221E}" srcOrd="1" destOrd="0" parTransId="{F947DD88-49EF-497F-AFE2-EA6BF18A2D75}" sibTransId="{046AA955-22D5-44D8-8F58-2E7D22660D5E}"/>
    <dgm:cxn modelId="{2C964078-B7EC-47F0-B6E8-648E5E0D0408}" srcId="{E7E66039-9134-4ABE-B9B6-181A794D4659}" destId="{89232EF8-59DA-462B-8AC2-52B12CDDB5FF}" srcOrd="1" destOrd="0" parTransId="{720AD2EB-329A-4665-AF78-3BFA9F08DD57}" sibTransId="{8BDC1B93-4A8E-4355-AE6F-9E27EAE3F1EB}"/>
    <dgm:cxn modelId="{5E785578-980C-4775-9C61-A3E05B5443FD}" srcId="{18F841D4-BCCF-422B-9E3A-80EE2AF8F7C7}" destId="{9B189893-3E67-4796-9999-5769847160C5}" srcOrd="1" destOrd="0" parTransId="{256E7FC4-3F86-45CB-BEDA-5E35477E1783}" sibTransId="{AA331BDA-4DE0-4C39-A520-5595CE0D5E40}"/>
    <dgm:cxn modelId="{D0FA237A-5EC8-4879-B476-5502640D1B3B}" type="presOf" srcId="{89232EF8-59DA-462B-8AC2-52B12CDDB5FF}" destId="{58C9A215-75AA-43CF-AA1B-6AEBC44B5B2F}" srcOrd="0" destOrd="3" presId="urn:microsoft.com/office/officeart/2005/8/layout/hList1"/>
    <dgm:cxn modelId="{B98A3E7A-5B87-47AD-B8C7-57F89FF1F125}" srcId="{DFC10B0E-4E58-4759-B3CE-C7FC2C7BCBB3}" destId="{C9EEF460-D578-41D2-9392-AA3F5E78A228}" srcOrd="0" destOrd="0" parTransId="{D34DFC42-7B11-4E9C-8063-FD17E8B67ED5}" sibTransId="{33EDF615-859D-4DBF-BD55-EBE4435B4892}"/>
    <dgm:cxn modelId="{EC79B87A-0676-4F28-9AAD-5881A5C9BD4A}" srcId="{7CCC51DD-8D8B-4D95-B0C0-9B661CBAF9F1}" destId="{4AF6142F-2BF1-42DE-8FB6-7EE3A12FFC6E}" srcOrd="1" destOrd="0" parTransId="{5C087894-DECE-4EAC-9BBD-B20B24EF7847}" sibTransId="{F0C58631-90A1-4C75-8105-B45937B28A44}"/>
    <dgm:cxn modelId="{C0D8877C-2767-4364-B292-892E5F3BF949}" srcId="{102073C2-9DF4-4F39-AFDB-7669DF176D87}" destId="{671C8DB0-FDCE-4908-BE56-A1B2B78FA854}" srcOrd="0" destOrd="0" parTransId="{13C87DA9-86B4-44EF-8EDC-3EEA80924989}" sibTransId="{D18AD809-7A9D-4F82-8425-B46DD07BCF5C}"/>
    <dgm:cxn modelId="{9810237D-463E-4DB9-8430-481A1F1A150E}" type="presOf" srcId="{671C8DB0-FDCE-4908-BE56-A1B2B78FA854}" destId="{4C40AB41-5E7A-407F-9F1E-578F08DCF3A7}" srcOrd="0" destOrd="0" presId="urn:microsoft.com/office/officeart/2005/8/layout/hList1"/>
    <dgm:cxn modelId="{47A32489-14B2-4074-BFB4-FDC3032383FA}" type="presOf" srcId="{57D5E000-944B-4E03-A485-1AFC94E862DE}" destId="{F79EB658-FB02-4AC9-B3CB-A40CB3E253BE}" srcOrd="0" destOrd="2" presId="urn:microsoft.com/office/officeart/2005/8/layout/hList1"/>
    <dgm:cxn modelId="{6EE6408D-47FF-4261-956A-2C36586A1A47}" type="presOf" srcId="{CBFE8484-2A89-4DDF-92EC-4E9D6C6286AB}" destId="{58C9A215-75AA-43CF-AA1B-6AEBC44B5B2F}" srcOrd="0" destOrd="1" presId="urn:microsoft.com/office/officeart/2005/8/layout/hList1"/>
    <dgm:cxn modelId="{0D58298F-82EA-4F6B-B303-B520F18E2307}" type="presOf" srcId="{EA5BCC21-D20F-44F0-BB0E-CEA4584F4A2C}" destId="{F79EB658-FB02-4AC9-B3CB-A40CB3E253BE}" srcOrd="0" destOrd="1" presId="urn:microsoft.com/office/officeart/2005/8/layout/hList1"/>
    <dgm:cxn modelId="{479A8892-B2D2-4218-B2E9-180B8F247A48}" srcId="{102073C2-9DF4-4F39-AFDB-7669DF176D87}" destId="{08FC6299-D954-49BD-9AED-960E1FF0C5B7}" srcOrd="2" destOrd="0" parTransId="{60DAB040-9DE8-4E65-BBED-349AC103B177}" sibTransId="{6FDC4917-F216-4BE7-A69B-C300253A4851}"/>
    <dgm:cxn modelId="{D0433397-5D3B-486F-B1ED-85095E454B98}" srcId="{EEBF31C2-AC19-499B-B6D6-30AFDC62A57B}" destId="{E1A59711-6B82-4844-8DD4-2737D1D95007}" srcOrd="0" destOrd="0" parTransId="{20CC3ABA-9D70-4185-B593-F356FA665CB9}" sibTransId="{0E18E754-A5D4-442D-ACAF-B866D3C29CEE}"/>
    <dgm:cxn modelId="{98F91998-9238-4653-BF49-52BFEC4A06AB}" type="presOf" srcId="{186E49ED-3973-4E6D-A18F-39927C8B8367}" destId="{4948C7BE-D50D-4AFE-8364-A3262EA9848A}" srcOrd="0" destOrd="0" presId="urn:microsoft.com/office/officeart/2005/8/layout/hList1"/>
    <dgm:cxn modelId="{AC9A329A-CE01-4F3F-A6B3-D211F41ECAED}" type="presOf" srcId="{D7FCDE03-CDB9-4B0F-B8C6-8F7F7BABC792}" destId="{58C9A215-75AA-43CF-AA1B-6AEBC44B5B2F}" srcOrd="0" destOrd="2" presId="urn:microsoft.com/office/officeart/2005/8/layout/hList1"/>
    <dgm:cxn modelId="{97A9A09C-AD3C-41B9-9BBC-919981D6D787}" srcId="{9F72E01F-4C65-4B90-9E42-45314993221E}" destId="{531DF511-FDF7-4E7F-9257-AFD8F937E25E}" srcOrd="0" destOrd="0" parTransId="{5175CB22-85B9-48FA-9BCE-85BBC4B621DA}" sibTransId="{E26EAEAC-A790-45DF-BA51-533910489F5F}"/>
    <dgm:cxn modelId="{63267D9D-887E-4C66-BCE2-3556E0804AC0}" srcId="{4C1D340E-562F-4352-BA17-E9F52ECDB153}" destId="{186E49ED-3973-4E6D-A18F-39927C8B8367}" srcOrd="0" destOrd="0" parTransId="{D56D0F14-E55B-42A0-BED6-8CD052CF1055}" sibTransId="{99E278F7-7B0B-45F5-816B-4F0C447D741D}"/>
    <dgm:cxn modelId="{675E41A0-27FA-42A7-B8E0-3800AFC74BDC}" type="presOf" srcId="{18F841D4-BCCF-422B-9E3A-80EE2AF8F7C7}" destId="{58C9A215-75AA-43CF-AA1B-6AEBC44B5B2F}" srcOrd="0" destOrd="5" presId="urn:microsoft.com/office/officeart/2005/8/layout/hList1"/>
    <dgm:cxn modelId="{B243CEA2-FA6F-4AA8-9C8E-319C52E0FBCA}" srcId="{4C1D340E-562F-4352-BA17-E9F52ECDB153}" destId="{EEBF31C2-AC19-499B-B6D6-30AFDC62A57B}" srcOrd="3" destOrd="0" parTransId="{D368CAA7-E4DD-4F66-B82A-5FB6323897A9}" sibTransId="{A83098CA-5B90-434D-B843-9D5969ABCBD7}"/>
    <dgm:cxn modelId="{FA595DA5-C43A-4242-A3F9-E8D119881B6B}" type="presOf" srcId="{DDD6B504-DAA5-4AE9-AC89-8C1E1D05E621}" destId="{F79EB658-FB02-4AC9-B3CB-A40CB3E253BE}" srcOrd="0" destOrd="0" presId="urn:microsoft.com/office/officeart/2005/8/layout/hList1"/>
    <dgm:cxn modelId="{C928CEA7-FF26-467C-975A-8DF981C0B6BE}" type="presOf" srcId="{FFF4AAEC-0738-4278-90E5-B54726D73A30}" destId="{58C9A215-75AA-43CF-AA1B-6AEBC44B5B2F}" srcOrd="0" destOrd="4" presId="urn:microsoft.com/office/officeart/2005/8/layout/hList1"/>
    <dgm:cxn modelId="{BD4D83AC-051F-437A-896A-D57CCC73C069}" srcId="{E7E66039-9134-4ABE-B9B6-181A794D4659}" destId="{CBFE8484-2A89-4DDF-92EC-4E9D6C6286AB}" srcOrd="0" destOrd="0" parTransId="{FBC3969F-3E6D-4399-A4CD-E7781B94A7F2}" sibTransId="{36280218-9699-4AC4-8DD0-FBF6A2992B00}"/>
    <dgm:cxn modelId="{63E32CAD-CBAD-4D7E-9D68-10FF82CDDF4C}" type="presOf" srcId="{9F72E01F-4C65-4B90-9E42-45314993221E}" destId="{4C40AB41-5E7A-407F-9F1E-578F08DCF3A7}" srcOrd="0" destOrd="2" presId="urn:microsoft.com/office/officeart/2005/8/layout/hList1"/>
    <dgm:cxn modelId="{06ED3DAE-CB5B-4998-AD88-B339BD2181F9}" srcId="{186E49ED-3973-4E6D-A18F-39927C8B8367}" destId="{227F4A4D-33DD-40DB-B0E8-B2955B7D75D0}" srcOrd="0" destOrd="0" parTransId="{F3D1871C-D8F8-419F-A546-067C5AD6E48E}" sibTransId="{C4D2DA15-693A-44D7-B9F5-0A6B9F7B4B5C}"/>
    <dgm:cxn modelId="{54EEF8AE-7519-4ABF-84B4-6EA999F8A1C6}" type="presOf" srcId="{B648D918-3BE9-4AAD-A164-C23FE4ACD207}" destId="{4C40AB41-5E7A-407F-9F1E-578F08DCF3A7}" srcOrd="0" destOrd="5" presId="urn:microsoft.com/office/officeart/2005/8/layout/hList1"/>
    <dgm:cxn modelId="{1AA6B4B4-54BB-4473-BFCC-A252F5BD44B6}" srcId="{4AF6142F-2BF1-42DE-8FB6-7EE3A12FFC6E}" destId="{DDD6B504-DAA5-4AE9-AC89-8C1E1D05E621}" srcOrd="0" destOrd="0" parTransId="{F50FE60C-084B-470C-B9A7-98E3A133823B}" sibTransId="{FD62BB88-A9BD-424D-A5CD-22ACD25AA948}"/>
    <dgm:cxn modelId="{2B24EABC-EB27-4DC6-9ED3-C567355F25E2}" type="presOf" srcId="{1E7E032F-8D34-425F-A8BD-735DA3E94073}" destId="{4948C7BE-D50D-4AFE-8364-A3262EA9848A}" srcOrd="0" destOrd="2" presId="urn:microsoft.com/office/officeart/2005/8/layout/hList1"/>
    <dgm:cxn modelId="{743DACC4-4E38-4A45-B5D3-7305FFF9DD65}" type="presOf" srcId="{08FC6299-D954-49BD-9AED-960E1FF0C5B7}" destId="{4C40AB41-5E7A-407F-9F1E-578F08DCF3A7}" srcOrd="0" destOrd="4" presId="urn:microsoft.com/office/officeart/2005/8/layout/hList1"/>
    <dgm:cxn modelId="{33434FC6-5042-4488-B035-9BA033ABD38D}" srcId="{4C1D340E-562F-4352-BA17-E9F52ECDB153}" destId="{DFC10B0E-4E58-4759-B3CE-C7FC2C7BCBB3}" srcOrd="2" destOrd="0" parTransId="{F1CD1999-5D0D-407C-A26F-E0294D4EA0DB}" sibTransId="{1BC18AE3-0868-4148-96FB-A5BCDA5F02BD}"/>
    <dgm:cxn modelId="{517229CE-5671-4BA3-883C-80F17269AE38}" type="presOf" srcId="{DFC10B0E-4E58-4759-B3CE-C7FC2C7BCBB3}" destId="{4948C7BE-D50D-4AFE-8364-A3262EA9848A}" srcOrd="0" destOrd="4" presId="urn:microsoft.com/office/officeart/2005/8/layout/hList1"/>
    <dgm:cxn modelId="{21F9ACCF-0C1C-4A61-9A7C-F61FB1D92CBB}" srcId="{08FC6299-D954-49BD-9AED-960E1FF0C5B7}" destId="{B648D918-3BE9-4AAD-A164-C23FE4ACD207}" srcOrd="0" destOrd="0" parTransId="{646A3545-96D0-4A71-B29C-B3ACBDD8EDB8}" sibTransId="{7ECE4649-54AE-452F-9294-13A408C99F7D}"/>
    <dgm:cxn modelId="{9E27B7D1-A702-4FAE-90EC-6E0DD349D5DC}" type="presOf" srcId="{227F4A4D-33DD-40DB-B0E8-B2955B7D75D0}" destId="{4948C7BE-D50D-4AFE-8364-A3262EA9848A}" srcOrd="0" destOrd="1" presId="urn:microsoft.com/office/officeart/2005/8/layout/hList1"/>
    <dgm:cxn modelId="{8FB1EAD6-8DF9-4676-8186-92E3C2610EAB}" srcId="{CBFE8484-2A89-4DDF-92EC-4E9D6C6286AB}" destId="{D7FCDE03-CDB9-4B0F-B8C6-8F7F7BABC792}" srcOrd="0" destOrd="0" parTransId="{C5E956B4-1263-47C6-A12B-02FDECBE925E}" sibTransId="{A4BFF861-8B57-41A1-B08B-70C18D995B57}"/>
    <dgm:cxn modelId="{201978D7-98AE-4E53-8830-2CCBC3BC88FB}" srcId="{E7E66039-9134-4ABE-B9B6-181A794D4659}" destId="{18F841D4-BCCF-422B-9E3A-80EE2AF8F7C7}" srcOrd="2" destOrd="0" parTransId="{5892024F-076B-4517-8D2D-7F3148F7FACC}" sibTransId="{F2C282BC-2F1C-4541-BA14-4C4BBBE3F803}"/>
    <dgm:cxn modelId="{2E67CEDC-0C3A-42DD-A876-B8BFE9473FE5}" type="presOf" srcId="{836F600E-60F6-4DD4-8DA8-CB52BEF17E69}" destId="{4948C7BE-D50D-4AFE-8364-A3262EA9848A}" srcOrd="0" destOrd="3" presId="urn:microsoft.com/office/officeart/2005/8/layout/hList1"/>
    <dgm:cxn modelId="{B8025EDE-ADEA-4D98-BADA-E8BE1D52A01D}" srcId="{1E7E032F-8D34-425F-A8BD-735DA3E94073}" destId="{836F600E-60F6-4DD4-8DA8-CB52BEF17E69}" srcOrd="0" destOrd="0" parTransId="{81B96016-8DDB-403F-A602-338F1AC75EF0}" sibTransId="{09A9BAD2-AC6A-4BEC-B4B1-02F254EA3848}"/>
    <dgm:cxn modelId="{897946E0-528E-4D73-9FBF-6058DDAA0A8C}" type="presOf" srcId="{E1A59711-6B82-4844-8DD4-2737D1D95007}" destId="{4948C7BE-D50D-4AFE-8364-A3262EA9848A}" srcOrd="0" destOrd="7" presId="urn:microsoft.com/office/officeart/2005/8/layout/hList1"/>
    <dgm:cxn modelId="{02D976EB-E180-427E-B325-1EFD32B09E82}" type="presOf" srcId="{C9EEF460-D578-41D2-9392-AA3F5E78A228}" destId="{4948C7BE-D50D-4AFE-8364-A3262EA9848A}" srcOrd="0" destOrd="5" presId="urn:microsoft.com/office/officeart/2005/8/layout/hList1"/>
    <dgm:cxn modelId="{569AD9ED-915A-4A01-8456-DEB029A1032B}" srcId="{671C8DB0-FDCE-4908-BE56-A1B2B78FA854}" destId="{8A9EB556-3034-45F6-BD32-3A24895C38E7}" srcOrd="0" destOrd="0" parTransId="{D7568584-B139-4187-9CAE-EDE4ED380991}" sibTransId="{BD2ACBCF-4879-441E-909E-279B65864E93}"/>
    <dgm:cxn modelId="{7BBA96F0-C31C-4D40-BC26-F7860725A7E9}" srcId="{7CCC51DD-8D8B-4D95-B0C0-9B661CBAF9F1}" destId="{304CBDE5-B85A-4654-ABF9-A10A0D7B6B9A}" srcOrd="0" destOrd="0" parTransId="{FB0A6CFB-B29A-417A-9F8B-7EC967F5D963}" sibTransId="{FF8BF2B3-FA65-47EF-992A-4EEBA07807FB}"/>
    <dgm:cxn modelId="{1EA5AAF3-1E2B-4C1E-86A8-6E158E0EA5DE}" type="presOf" srcId="{2C4598C7-348E-422A-B399-5522B6AC38AA}" destId="{4C40AB41-5E7A-407F-9F1E-578F08DCF3A7}" srcOrd="0" destOrd="6" presId="urn:microsoft.com/office/officeart/2005/8/layout/hList1"/>
    <dgm:cxn modelId="{A8C390FD-7E75-4522-BFDE-D302D952ED28}" srcId="{7CCC51DD-8D8B-4D95-B0C0-9B661CBAF9F1}" destId="{102073C2-9DF4-4F39-AFDB-7669DF176D87}" srcOrd="2" destOrd="0" parTransId="{690521C7-0647-411D-8FC5-C9D509B50912}" sibTransId="{0A2EC60D-50D6-42E5-BB93-8F97CC71591C}"/>
    <dgm:cxn modelId="{3000E60A-AC98-4DED-A7A4-262393E2E7E1}" type="presParOf" srcId="{CB98DAB9-14B5-4965-A4C2-E13A5EA213AF}" destId="{8ABE2F3F-4C12-40C5-A3E4-1C9EDB81B8DA}" srcOrd="0" destOrd="0" presId="urn:microsoft.com/office/officeart/2005/8/layout/hList1"/>
    <dgm:cxn modelId="{D48A7AC2-3346-4D4E-924D-636F4E1F03C1}" type="presParOf" srcId="{8ABE2F3F-4C12-40C5-A3E4-1C9EDB81B8DA}" destId="{C36EA9E4-8CD0-40DF-9E9E-8CE84ED18FE6}" srcOrd="0" destOrd="0" presId="urn:microsoft.com/office/officeart/2005/8/layout/hList1"/>
    <dgm:cxn modelId="{60C5306A-B6CA-4ED6-B3C2-99A30D5837E1}" type="presParOf" srcId="{8ABE2F3F-4C12-40C5-A3E4-1C9EDB81B8DA}" destId="{58C9A215-75AA-43CF-AA1B-6AEBC44B5B2F}" srcOrd="1" destOrd="0" presId="urn:microsoft.com/office/officeart/2005/8/layout/hList1"/>
    <dgm:cxn modelId="{270D3776-136B-4309-A633-14CE0EF29E99}" type="presParOf" srcId="{CB98DAB9-14B5-4965-A4C2-E13A5EA213AF}" destId="{5F3473B2-3F96-45E4-8030-F6DB61174DDD}" srcOrd="1" destOrd="0" presId="urn:microsoft.com/office/officeart/2005/8/layout/hList1"/>
    <dgm:cxn modelId="{86DEE210-7E18-4034-A06F-1B0297D86BDC}" type="presParOf" srcId="{CB98DAB9-14B5-4965-A4C2-E13A5EA213AF}" destId="{501237E9-1825-47E4-8F7E-AF858D940C89}" srcOrd="2" destOrd="0" presId="urn:microsoft.com/office/officeart/2005/8/layout/hList1"/>
    <dgm:cxn modelId="{A9537F98-EF2F-4834-B05F-B617D9F2DD88}" type="presParOf" srcId="{501237E9-1825-47E4-8F7E-AF858D940C89}" destId="{D52BEA32-23BB-4983-AE8E-6F0AFA5B0BF3}" srcOrd="0" destOrd="0" presId="urn:microsoft.com/office/officeart/2005/8/layout/hList1"/>
    <dgm:cxn modelId="{2DF34D28-A2C6-4DD5-9CFD-22F9D0359482}" type="presParOf" srcId="{501237E9-1825-47E4-8F7E-AF858D940C89}" destId="{F79EB658-FB02-4AC9-B3CB-A40CB3E253BE}" srcOrd="1" destOrd="0" presId="urn:microsoft.com/office/officeart/2005/8/layout/hList1"/>
    <dgm:cxn modelId="{78912BF9-6D62-40EA-815E-49E5D8E7A03C}" type="presParOf" srcId="{CB98DAB9-14B5-4965-A4C2-E13A5EA213AF}" destId="{58E38307-924A-4568-90CE-376AF3506FCB}" srcOrd="3" destOrd="0" presId="urn:microsoft.com/office/officeart/2005/8/layout/hList1"/>
    <dgm:cxn modelId="{DC2FA639-0142-4F27-8A2D-AA0A6DC73D29}" type="presParOf" srcId="{CB98DAB9-14B5-4965-A4C2-E13A5EA213AF}" destId="{27E361A0-29BC-4986-83F7-7EF196459118}" srcOrd="4" destOrd="0" presId="urn:microsoft.com/office/officeart/2005/8/layout/hList1"/>
    <dgm:cxn modelId="{45855CD4-16C3-4950-8198-69C50BA8A8BC}" type="presParOf" srcId="{27E361A0-29BC-4986-83F7-7EF196459118}" destId="{CC1BCD25-2ED9-4357-85DA-F7C3D8A1E2FB}" srcOrd="0" destOrd="0" presId="urn:microsoft.com/office/officeart/2005/8/layout/hList1"/>
    <dgm:cxn modelId="{5A26671B-EF6E-4360-BA70-5C67B50F3A36}" type="presParOf" srcId="{27E361A0-29BC-4986-83F7-7EF196459118}" destId="{4C40AB41-5E7A-407F-9F1E-578F08DCF3A7}" srcOrd="1" destOrd="0" presId="urn:microsoft.com/office/officeart/2005/8/layout/hList1"/>
    <dgm:cxn modelId="{C762C902-F38F-4B8C-A7CA-EAAF9BD46064}" type="presParOf" srcId="{CB98DAB9-14B5-4965-A4C2-E13A5EA213AF}" destId="{6304B057-B6AA-4DD8-BE6F-42DC88E9CF28}" srcOrd="5" destOrd="0" presId="urn:microsoft.com/office/officeart/2005/8/layout/hList1"/>
    <dgm:cxn modelId="{4680FA62-AD72-4A35-BEDA-9A1D7E746276}" type="presParOf" srcId="{CB98DAB9-14B5-4965-A4C2-E13A5EA213AF}" destId="{C3B6EDF8-11D0-41B0-8648-97EE805ACC4D}" srcOrd="6" destOrd="0" presId="urn:microsoft.com/office/officeart/2005/8/layout/hList1"/>
    <dgm:cxn modelId="{1ED0BB5F-BF44-4BB0-B365-F5ED864D2328}" type="presParOf" srcId="{C3B6EDF8-11D0-41B0-8648-97EE805ACC4D}" destId="{60F9C451-2382-41D9-A860-C7939A64CD0C}" srcOrd="0" destOrd="0" presId="urn:microsoft.com/office/officeart/2005/8/layout/hList1"/>
    <dgm:cxn modelId="{CD7A999A-72DE-4B1B-B15E-2BE055099603}" type="presParOf" srcId="{C3B6EDF8-11D0-41B0-8648-97EE805ACC4D}" destId="{4948C7BE-D50D-4AFE-8364-A3262EA9848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18EE8C1-5F13-4DCE-B4A8-061D2ACB68E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3C1ECB0C-FF69-4F11-8E40-99CF228B5368}">
      <dgm:prSet phldrT="[Text]"/>
      <dgm:spPr/>
      <dgm:t>
        <a:bodyPr/>
        <a:lstStyle/>
        <a:p>
          <a:r>
            <a:rPr lang="en-SG" dirty="0"/>
            <a:t>Core Tech</a:t>
          </a:r>
        </a:p>
      </dgm:t>
    </dgm:pt>
    <dgm:pt modelId="{DA54C7B2-74F7-4FE4-BAE4-A3492CD23BF0}" type="parTrans" cxnId="{D3BE5DFB-10C6-48BF-9A5F-F79723C36A61}">
      <dgm:prSet/>
      <dgm:spPr/>
      <dgm:t>
        <a:bodyPr/>
        <a:lstStyle/>
        <a:p>
          <a:endParaRPr lang="en-SG"/>
        </a:p>
      </dgm:t>
    </dgm:pt>
    <dgm:pt modelId="{11B8593B-A6ED-436F-8326-E83C4F011FA4}" type="sibTrans" cxnId="{D3BE5DFB-10C6-48BF-9A5F-F79723C36A61}">
      <dgm:prSet/>
      <dgm:spPr/>
      <dgm:t>
        <a:bodyPr/>
        <a:lstStyle/>
        <a:p>
          <a:endParaRPr lang="en-SG"/>
        </a:p>
      </dgm:t>
    </dgm:pt>
    <dgm:pt modelId="{EA83D685-B46B-4426-8836-9A1F389811E2}">
      <dgm:prSet phldrT="[Text]"/>
      <dgm:spPr/>
      <dgm:t>
        <a:bodyPr/>
        <a:lstStyle/>
        <a:p>
          <a:r>
            <a:rPr lang="en-SG" dirty="0"/>
            <a:t>Phase 2 </a:t>
          </a:r>
        </a:p>
      </dgm:t>
    </dgm:pt>
    <dgm:pt modelId="{3229D6F9-CE58-4EB9-8621-01651ECD13E7}" type="parTrans" cxnId="{D8E86552-AF58-4AAD-9478-AF7CE45AEC68}">
      <dgm:prSet/>
      <dgm:spPr/>
      <dgm:t>
        <a:bodyPr/>
        <a:lstStyle/>
        <a:p>
          <a:endParaRPr lang="en-SG"/>
        </a:p>
      </dgm:t>
    </dgm:pt>
    <dgm:pt modelId="{926EAA71-FBCE-45E0-B791-2D7114A06135}" type="sibTrans" cxnId="{D8E86552-AF58-4AAD-9478-AF7CE45AEC68}">
      <dgm:prSet/>
      <dgm:spPr/>
      <dgm:t>
        <a:bodyPr/>
        <a:lstStyle/>
        <a:p>
          <a:endParaRPr lang="en-SG"/>
        </a:p>
      </dgm:t>
    </dgm:pt>
    <dgm:pt modelId="{9D541D77-55B5-41C8-A62C-8F4157265153}">
      <dgm:prSet phldrT="[Text]"/>
      <dgm:spPr/>
      <dgm:t>
        <a:bodyPr/>
        <a:lstStyle/>
        <a:p>
          <a:r>
            <a:rPr lang="en-SG" dirty="0"/>
            <a:t>AII and ML</a:t>
          </a:r>
        </a:p>
      </dgm:t>
    </dgm:pt>
    <dgm:pt modelId="{9B4E0C04-B6ED-4673-B865-2BE5A3CC3F83}" type="parTrans" cxnId="{9EA01100-1ACD-4BC9-BFDF-4D898D785DF5}">
      <dgm:prSet/>
      <dgm:spPr/>
      <dgm:t>
        <a:bodyPr/>
        <a:lstStyle/>
        <a:p>
          <a:endParaRPr lang="en-SG"/>
        </a:p>
      </dgm:t>
    </dgm:pt>
    <dgm:pt modelId="{DAF82BE4-DB8A-4F09-965A-87E2371ABF62}" type="sibTrans" cxnId="{9EA01100-1ACD-4BC9-BFDF-4D898D785DF5}">
      <dgm:prSet/>
      <dgm:spPr/>
      <dgm:t>
        <a:bodyPr/>
        <a:lstStyle/>
        <a:p>
          <a:endParaRPr lang="en-SG"/>
        </a:p>
      </dgm:t>
    </dgm:pt>
    <dgm:pt modelId="{7CB4CEBA-751B-4274-AB96-021A2FFAFEF5}">
      <dgm:prSet phldrT="[Text]"/>
      <dgm:spPr/>
      <dgm:t>
        <a:bodyPr/>
        <a:lstStyle/>
        <a:p>
          <a:r>
            <a:rPr lang="en-SG" dirty="0"/>
            <a:t>NLP</a:t>
          </a:r>
        </a:p>
      </dgm:t>
    </dgm:pt>
    <dgm:pt modelId="{AD79F532-7113-4552-95CF-6C8D6DBD124F}" type="parTrans" cxnId="{72AFACC4-993B-4D35-A90F-5E6A5DD654C4}">
      <dgm:prSet/>
      <dgm:spPr/>
      <dgm:t>
        <a:bodyPr/>
        <a:lstStyle/>
        <a:p>
          <a:endParaRPr lang="en-SG"/>
        </a:p>
      </dgm:t>
    </dgm:pt>
    <dgm:pt modelId="{AB067EE3-A16B-4D2F-898E-E92B16AA2FB0}" type="sibTrans" cxnId="{72AFACC4-993B-4D35-A90F-5E6A5DD654C4}">
      <dgm:prSet/>
      <dgm:spPr/>
      <dgm:t>
        <a:bodyPr/>
        <a:lstStyle/>
        <a:p>
          <a:endParaRPr lang="en-SG"/>
        </a:p>
      </dgm:t>
    </dgm:pt>
    <dgm:pt modelId="{F8545108-214C-4BCD-A97A-D7900885FBD2}">
      <dgm:prSet phldrT="[Text]"/>
      <dgm:spPr/>
      <dgm:t>
        <a:bodyPr/>
        <a:lstStyle/>
        <a:p>
          <a:r>
            <a:rPr lang="en-SG" dirty="0"/>
            <a:t>Deep learning and Image recognition</a:t>
          </a:r>
        </a:p>
      </dgm:t>
    </dgm:pt>
    <dgm:pt modelId="{5E00A854-9042-49CA-A38E-96A87BE48BC9}" type="parTrans" cxnId="{0BB8BF59-107B-4252-AA56-35ED8D6E4D92}">
      <dgm:prSet/>
      <dgm:spPr/>
      <dgm:t>
        <a:bodyPr/>
        <a:lstStyle/>
        <a:p>
          <a:endParaRPr lang="en-SG"/>
        </a:p>
      </dgm:t>
    </dgm:pt>
    <dgm:pt modelId="{3046AE18-83C0-46C3-8B7D-73E37870D4A7}" type="sibTrans" cxnId="{0BB8BF59-107B-4252-AA56-35ED8D6E4D92}">
      <dgm:prSet/>
      <dgm:spPr/>
      <dgm:t>
        <a:bodyPr/>
        <a:lstStyle/>
        <a:p>
          <a:endParaRPr lang="en-SG"/>
        </a:p>
      </dgm:t>
    </dgm:pt>
    <dgm:pt modelId="{10A04A94-B99F-4B37-9578-6DD39E9421DF}">
      <dgm:prSet phldrT="[Text]"/>
      <dgm:spPr/>
      <dgm:t>
        <a:bodyPr/>
        <a:lstStyle/>
        <a:p>
          <a:r>
            <a:rPr lang="en-SG" dirty="0"/>
            <a:t>Cloud Tech</a:t>
          </a:r>
        </a:p>
      </dgm:t>
    </dgm:pt>
    <dgm:pt modelId="{B091E206-3618-42B9-8B7B-07848CA0A35D}" type="parTrans" cxnId="{99369CD8-3302-4573-AD50-A2148DA20FD8}">
      <dgm:prSet/>
      <dgm:spPr/>
      <dgm:t>
        <a:bodyPr/>
        <a:lstStyle/>
        <a:p>
          <a:endParaRPr lang="en-SG"/>
        </a:p>
      </dgm:t>
    </dgm:pt>
    <dgm:pt modelId="{CF5D3F18-CDE1-4894-9B82-867896A01A45}" type="sibTrans" cxnId="{99369CD8-3302-4573-AD50-A2148DA20FD8}">
      <dgm:prSet/>
      <dgm:spPr/>
      <dgm:t>
        <a:bodyPr/>
        <a:lstStyle/>
        <a:p>
          <a:endParaRPr lang="en-SG"/>
        </a:p>
      </dgm:t>
    </dgm:pt>
    <dgm:pt modelId="{879B8B40-B92A-44C6-A2ED-19AE72144FCA}">
      <dgm:prSet phldrT="[Text]"/>
      <dgm:spPr/>
      <dgm:t>
        <a:bodyPr/>
        <a:lstStyle/>
        <a:p>
          <a:r>
            <a:rPr lang="en-SG" dirty="0"/>
            <a:t>Data Analysis</a:t>
          </a:r>
        </a:p>
      </dgm:t>
    </dgm:pt>
    <dgm:pt modelId="{2D070369-FA94-4B48-9121-D8745523B54D}" type="parTrans" cxnId="{9DB8CFF7-E72B-4860-9F65-F8D77E475698}">
      <dgm:prSet/>
      <dgm:spPr/>
      <dgm:t>
        <a:bodyPr/>
        <a:lstStyle/>
        <a:p>
          <a:endParaRPr lang="en-SG"/>
        </a:p>
      </dgm:t>
    </dgm:pt>
    <dgm:pt modelId="{CA7B3BE3-5B9D-4FA5-9F71-B6058B2AD00C}" type="sibTrans" cxnId="{9DB8CFF7-E72B-4860-9F65-F8D77E475698}">
      <dgm:prSet/>
      <dgm:spPr/>
      <dgm:t>
        <a:bodyPr/>
        <a:lstStyle/>
        <a:p>
          <a:endParaRPr lang="en-SG"/>
        </a:p>
      </dgm:t>
    </dgm:pt>
    <dgm:pt modelId="{86956143-9D16-4BA7-92A2-CCEC68318A0E}">
      <dgm:prSet phldrT="[Text]"/>
      <dgm:spPr/>
      <dgm:t>
        <a:bodyPr/>
        <a:lstStyle/>
        <a:p>
          <a:r>
            <a:rPr lang="en-SG" dirty="0"/>
            <a:t>Mobile tech</a:t>
          </a:r>
        </a:p>
      </dgm:t>
    </dgm:pt>
    <dgm:pt modelId="{E76B7505-CF8E-42CF-B260-B9DEA33AE6DA}" type="parTrans" cxnId="{B87920DD-19C5-4AEB-AB45-018E8D5204BB}">
      <dgm:prSet/>
      <dgm:spPr/>
      <dgm:t>
        <a:bodyPr/>
        <a:lstStyle/>
        <a:p>
          <a:endParaRPr lang="en-SG"/>
        </a:p>
      </dgm:t>
    </dgm:pt>
    <dgm:pt modelId="{01415FB1-819E-40BA-A457-D3B7326D065E}" type="sibTrans" cxnId="{B87920DD-19C5-4AEB-AB45-018E8D5204BB}">
      <dgm:prSet/>
      <dgm:spPr/>
      <dgm:t>
        <a:bodyPr/>
        <a:lstStyle/>
        <a:p>
          <a:endParaRPr lang="en-SG"/>
        </a:p>
      </dgm:t>
    </dgm:pt>
    <dgm:pt modelId="{E80345DF-F1F6-462A-B191-2C2EC7FD084E}">
      <dgm:prSet phldrT="[Text]"/>
      <dgm:spPr/>
      <dgm:t>
        <a:bodyPr/>
        <a:lstStyle/>
        <a:p>
          <a:r>
            <a:rPr lang="en-SG" dirty="0"/>
            <a:t>Block chain</a:t>
          </a:r>
        </a:p>
      </dgm:t>
    </dgm:pt>
    <dgm:pt modelId="{BD7BD7E4-720D-42F8-94FB-3AFE3FE5BCB1}" type="parTrans" cxnId="{2A9451F9-C243-4DDA-9B78-E9F8E7FFB932}">
      <dgm:prSet/>
      <dgm:spPr/>
      <dgm:t>
        <a:bodyPr/>
        <a:lstStyle/>
        <a:p>
          <a:endParaRPr lang="en-SG"/>
        </a:p>
      </dgm:t>
    </dgm:pt>
    <dgm:pt modelId="{CD9BA1AD-77DB-4F19-B863-F55759E72CFD}" type="sibTrans" cxnId="{2A9451F9-C243-4DDA-9B78-E9F8E7FFB932}">
      <dgm:prSet/>
      <dgm:spPr/>
      <dgm:t>
        <a:bodyPr/>
        <a:lstStyle/>
        <a:p>
          <a:endParaRPr lang="en-SG"/>
        </a:p>
      </dgm:t>
    </dgm:pt>
    <dgm:pt modelId="{382F74A3-6EEF-407A-BD38-785E8D7EDB65}">
      <dgm:prSet phldrT="[Text]"/>
      <dgm:spPr/>
      <dgm:t>
        <a:bodyPr/>
        <a:lstStyle/>
        <a:p>
          <a:r>
            <a:rPr lang="en-SG" dirty="0"/>
            <a:t>NFT</a:t>
          </a:r>
        </a:p>
      </dgm:t>
    </dgm:pt>
    <dgm:pt modelId="{46AA4609-24AE-43E5-B0BA-328C9BE02421}" type="parTrans" cxnId="{2B7902E4-452F-49C7-94E4-6E43981AB969}">
      <dgm:prSet/>
      <dgm:spPr/>
      <dgm:t>
        <a:bodyPr/>
        <a:lstStyle/>
        <a:p>
          <a:endParaRPr lang="en-SG"/>
        </a:p>
      </dgm:t>
    </dgm:pt>
    <dgm:pt modelId="{0EC7645D-ADC3-4077-A7B7-E400F6B712AB}" type="sibTrans" cxnId="{2B7902E4-452F-49C7-94E4-6E43981AB969}">
      <dgm:prSet/>
      <dgm:spPr/>
      <dgm:t>
        <a:bodyPr/>
        <a:lstStyle/>
        <a:p>
          <a:endParaRPr lang="en-SG"/>
        </a:p>
      </dgm:t>
    </dgm:pt>
    <dgm:pt modelId="{22C60777-DACC-4401-8819-E2193D72E6F0}">
      <dgm:prSet phldrT="[Text]"/>
      <dgm:spPr/>
      <dgm:t>
        <a:bodyPr/>
        <a:lstStyle/>
        <a:p>
          <a:r>
            <a:rPr lang="en-SG" dirty="0"/>
            <a:t>Smart contracts </a:t>
          </a:r>
        </a:p>
      </dgm:t>
    </dgm:pt>
    <dgm:pt modelId="{82062594-9249-4ABB-B2AA-2245D0C3C9B0}" type="parTrans" cxnId="{9DC62D83-4B06-4DFC-9223-5E06B06F0FBE}">
      <dgm:prSet/>
      <dgm:spPr/>
      <dgm:t>
        <a:bodyPr/>
        <a:lstStyle/>
        <a:p>
          <a:endParaRPr lang="en-SG"/>
        </a:p>
      </dgm:t>
    </dgm:pt>
    <dgm:pt modelId="{35F739CF-D98F-4C2A-AB39-D17CD719B242}" type="sibTrans" cxnId="{9DC62D83-4B06-4DFC-9223-5E06B06F0FBE}">
      <dgm:prSet/>
      <dgm:spPr/>
      <dgm:t>
        <a:bodyPr/>
        <a:lstStyle/>
        <a:p>
          <a:endParaRPr lang="en-SG"/>
        </a:p>
      </dgm:t>
    </dgm:pt>
    <dgm:pt modelId="{4C573EAA-10DC-4F9B-9C6B-D140D69B16A1}">
      <dgm:prSet phldrT="[Text]"/>
      <dgm:spPr/>
      <dgm:t>
        <a:bodyPr/>
        <a:lstStyle/>
        <a:p>
          <a:r>
            <a:rPr lang="en-SG" dirty="0"/>
            <a:t>Decentralized Data</a:t>
          </a:r>
        </a:p>
      </dgm:t>
    </dgm:pt>
    <dgm:pt modelId="{39AC3465-CEF2-419A-B7AA-59778368E0A6}" type="parTrans" cxnId="{C25D5808-BCBD-4367-B511-3D3120CB1FD2}">
      <dgm:prSet/>
      <dgm:spPr/>
      <dgm:t>
        <a:bodyPr/>
        <a:lstStyle/>
        <a:p>
          <a:endParaRPr lang="en-SG"/>
        </a:p>
      </dgm:t>
    </dgm:pt>
    <dgm:pt modelId="{40457900-ECB2-4423-8438-B14236703CF5}" type="sibTrans" cxnId="{C25D5808-BCBD-4367-B511-3D3120CB1FD2}">
      <dgm:prSet/>
      <dgm:spPr/>
      <dgm:t>
        <a:bodyPr/>
        <a:lstStyle/>
        <a:p>
          <a:endParaRPr lang="en-SG"/>
        </a:p>
      </dgm:t>
    </dgm:pt>
    <dgm:pt modelId="{C61426BC-4BC6-4E05-8C00-D988F83B28CF}" type="pres">
      <dgm:prSet presAssocID="{A18EE8C1-5F13-4DCE-B4A8-061D2ACB68E6}" presName="Name0" presStyleCnt="0">
        <dgm:presLayoutVars>
          <dgm:chMax val="7"/>
          <dgm:chPref val="7"/>
          <dgm:dir/>
        </dgm:presLayoutVars>
      </dgm:prSet>
      <dgm:spPr/>
    </dgm:pt>
    <dgm:pt modelId="{724BBC9C-046C-4D55-B18F-618E3C30F0AC}" type="pres">
      <dgm:prSet presAssocID="{A18EE8C1-5F13-4DCE-B4A8-061D2ACB68E6}" presName="Name1" presStyleCnt="0"/>
      <dgm:spPr/>
    </dgm:pt>
    <dgm:pt modelId="{7CB8454D-DE21-4AC0-A845-1C2106F7603F}" type="pres">
      <dgm:prSet presAssocID="{A18EE8C1-5F13-4DCE-B4A8-061D2ACB68E6}" presName="cycle" presStyleCnt="0"/>
      <dgm:spPr/>
    </dgm:pt>
    <dgm:pt modelId="{4F3C44E0-0DBD-453E-B79E-BA2A75E286DB}" type="pres">
      <dgm:prSet presAssocID="{A18EE8C1-5F13-4DCE-B4A8-061D2ACB68E6}" presName="srcNode" presStyleLbl="node1" presStyleIdx="0" presStyleCnt="2"/>
      <dgm:spPr/>
    </dgm:pt>
    <dgm:pt modelId="{0B69D17E-BF36-4237-A443-9A1B18A3B00F}" type="pres">
      <dgm:prSet presAssocID="{A18EE8C1-5F13-4DCE-B4A8-061D2ACB68E6}" presName="conn" presStyleLbl="parChTrans1D2" presStyleIdx="0" presStyleCnt="1"/>
      <dgm:spPr/>
    </dgm:pt>
    <dgm:pt modelId="{132306B3-DA71-4BA0-B7EB-806AE96CD13D}" type="pres">
      <dgm:prSet presAssocID="{A18EE8C1-5F13-4DCE-B4A8-061D2ACB68E6}" presName="extraNode" presStyleLbl="node1" presStyleIdx="0" presStyleCnt="2"/>
      <dgm:spPr/>
    </dgm:pt>
    <dgm:pt modelId="{B09F37A9-2C26-47A5-B19F-06D4E5EDFC78}" type="pres">
      <dgm:prSet presAssocID="{A18EE8C1-5F13-4DCE-B4A8-061D2ACB68E6}" presName="dstNode" presStyleLbl="node1" presStyleIdx="0" presStyleCnt="2"/>
      <dgm:spPr/>
    </dgm:pt>
    <dgm:pt modelId="{B630D7B5-64B6-4712-9ADC-C33C43030B3B}" type="pres">
      <dgm:prSet presAssocID="{3C1ECB0C-FF69-4F11-8E40-99CF228B5368}" presName="text_1" presStyleLbl="node1" presStyleIdx="0" presStyleCnt="2">
        <dgm:presLayoutVars>
          <dgm:bulletEnabled val="1"/>
        </dgm:presLayoutVars>
      </dgm:prSet>
      <dgm:spPr/>
    </dgm:pt>
    <dgm:pt modelId="{E2126A85-FE97-4625-A6ED-E93D901EAC37}" type="pres">
      <dgm:prSet presAssocID="{3C1ECB0C-FF69-4F11-8E40-99CF228B5368}" presName="accent_1" presStyleCnt="0"/>
      <dgm:spPr/>
    </dgm:pt>
    <dgm:pt modelId="{7C3B2D00-ED4D-43E7-A7E9-14EE26958045}" type="pres">
      <dgm:prSet presAssocID="{3C1ECB0C-FF69-4F11-8E40-99CF228B5368}" presName="accentRepeatNode" presStyleLbl="solidFgAcc1" presStyleIdx="0" presStyleCnt="2"/>
      <dgm:spPr/>
    </dgm:pt>
    <dgm:pt modelId="{242E5979-406C-49BA-9909-8999D8ED7A58}" type="pres">
      <dgm:prSet presAssocID="{EA83D685-B46B-4426-8836-9A1F389811E2}" presName="text_2" presStyleLbl="node1" presStyleIdx="1" presStyleCnt="2">
        <dgm:presLayoutVars>
          <dgm:bulletEnabled val="1"/>
        </dgm:presLayoutVars>
      </dgm:prSet>
      <dgm:spPr/>
    </dgm:pt>
    <dgm:pt modelId="{DF5F1153-E747-4621-9A12-4777A2C7986C}" type="pres">
      <dgm:prSet presAssocID="{EA83D685-B46B-4426-8836-9A1F389811E2}" presName="accent_2" presStyleCnt="0"/>
      <dgm:spPr/>
    </dgm:pt>
    <dgm:pt modelId="{9B4AE66B-75FF-44A3-BD85-AC87611CEFA2}" type="pres">
      <dgm:prSet presAssocID="{EA83D685-B46B-4426-8836-9A1F389811E2}" presName="accentRepeatNode" presStyleLbl="solidFgAcc1" presStyleIdx="1" presStyleCnt="2"/>
      <dgm:spPr/>
    </dgm:pt>
  </dgm:ptLst>
  <dgm:cxnLst>
    <dgm:cxn modelId="{9EA01100-1ACD-4BC9-BFDF-4D898D785DF5}" srcId="{3C1ECB0C-FF69-4F11-8E40-99CF228B5368}" destId="{9D541D77-55B5-41C8-A62C-8F4157265153}" srcOrd="0" destOrd="0" parTransId="{9B4E0C04-B6ED-4673-B865-2BE5A3CC3F83}" sibTransId="{DAF82BE4-DB8A-4F09-965A-87E2371ABF62}"/>
    <dgm:cxn modelId="{C25D5808-BCBD-4367-B511-3D3120CB1FD2}" srcId="{EA83D685-B46B-4426-8836-9A1F389811E2}" destId="{4C573EAA-10DC-4F9B-9C6B-D140D69B16A1}" srcOrd="3" destOrd="0" parTransId="{39AC3465-CEF2-419A-B7AA-59778368E0A6}" sibTransId="{40457900-ECB2-4423-8438-B14236703CF5}"/>
    <dgm:cxn modelId="{23460F17-CED9-4EFD-9288-399C3F93828A}" type="presOf" srcId="{A18EE8C1-5F13-4DCE-B4A8-061D2ACB68E6}" destId="{C61426BC-4BC6-4E05-8C00-D988F83B28CF}" srcOrd="0" destOrd="0" presId="urn:microsoft.com/office/officeart/2008/layout/VerticalCurvedList"/>
    <dgm:cxn modelId="{B97A6D6B-FA1E-4737-BCA9-BE8F4F413EEB}" type="presOf" srcId="{10A04A94-B99F-4B37-9578-6DD39E9421DF}" destId="{B630D7B5-64B6-4712-9ADC-C33C43030B3B}" srcOrd="0" destOrd="4" presId="urn:microsoft.com/office/officeart/2008/layout/VerticalCurvedList"/>
    <dgm:cxn modelId="{E4ED4F4B-AD09-433B-AFA1-A16FAA31C81E}" type="presOf" srcId="{9D541D77-55B5-41C8-A62C-8F4157265153}" destId="{B630D7B5-64B6-4712-9ADC-C33C43030B3B}" srcOrd="0" destOrd="1" presId="urn:microsoft.com/office/officeart/2008/layout/VerticalCurvedList"/>
    <dgm:cxn modelId="{EA90856C-A74A-42D8-A5A0-4CF1DBF9D6D3}" type="presOf" srcId="{7CB4CEBA-751B-4274-AB96-021A2FFAFEF5}" destId="{B630D7B5-64B6-4712-9ADC-C33C43030B3B}" srcOrd="0" destOrd="2" presId="urn:microsoft.com/office/officeart/2008/layout/VerticalCurvedList"/>
    <dgm:cxn modelId="{B66BD56D-A6D9-4762-ADCC-3A7CE5D290D4}" type="presOf" srcId="{EA83D685-B46B-4426-8836-9A1F389811E2}" destId="{242E5979-406C-49BA-9909-8999D8ED7A58}" srcOrd="0" destOrd="0" presId="urn:microsoft.com/office/officeart/2008/layout/VerticalCurvedList"/>
    <dgm:cxn modelId="{D8E86552-AF58-4AAD-9478-AF7CE45AEC68}" srcId="{A18EE8C1-5F13-4DCE-B4A8-061D2ACB68E6}" destId="{EA83D685-B46B-4426-8836-9A1F389811E2}" srcOrd="1" destOrd="0" parTransId="{3229D6F9-CE58-4EB9-8621-01651ECD13E7}" sibTransId="{926EAA71-FBCE-45E0-B791-2D7114A06135}"/>
    <dgm:cxn modelId="{92C73259-9BF9-4402-8B57-80DD48808164}" type="presOf" srcId="{3C1ECB0C-FF69-4F11-8E40-99CF228B5368}" destId="{B630D7B5-64B6-4712-9ADC-C33C43030B3B}" srcOrd="0" destOrd="0" presId="urn:microsoft.com/office/officeart/2008/layout/VerticalCurvedList"/>
    <dgm:cxn modelId="{0BB8BF59-107B-4252-AA56-35ED8D6E4D92}" srcId="{3C1ECB0C-FF69-4F11-8E40-99CF228B5368}" destId="{F8545108-214C-4BCD-A97A-D7900885FBD2}" srcOrd="2" destOrd="0" parTransId="{5E00A854-9042-49CA-A38E-96A87BE48BC9}" sibTransId="{3046AE18-83C0-46C3-8B7D-73E37870D4A7}"/>
    <dgm:cxn modelId="{F1A15F7C-0214-48CF-B954-137C641F5A45}" type="presOf" srcId="{E80345DF-F1F6-462A-B191-2C2EC7FD084E}" destId="{242E5979-406C-49BA-9909-8999D8ED7A58}" srcOrd="0" destOrd="1" presId="urn:microsoft.com/office/officeart/2008/layout/VerticalCurvedList"/>
    <dgm:cxn modelId="{9DC62D83-4B06-4DFC-9223-5E06B06F0FBE}" srcId="{EA83D685-B46B-4426-8836-9A1F389811E2}" destId="{22C60777-DACC-4401-8819-E2193D72E6F0}" srcOrd="2" destOrd="0" parTransId="{82062594-9249-4ABB-B2AA-2245D0C3C9B0}" sibTransId="{35F739CF-D98F-4C2A-AB39-D17CD719B242}"/>
    <dgm:cxn modelId="{3303AF90-7F42-41E9-87D9-F4973D6E5B14}" type="presOf" srcId="{879B8B40-B92A-44C6-A2ED-19AE72144FCA}" destId="{B630D7B5-64B6-4712-9ADC-C33C43030B3B}" srcOrd="0" destOrd="5" presId="urn:microsoft.com/office/officeart/2008/layout/VerticalCurvedList"/>
    <dgm:cxn modelId="{6058B190-322F-403A-89FD-167865B7270C}" type="presOf" srcId="{22C60777-DACC-4401-8819-E2193D72E6F0}" destId="{242E5979-406C-49BA-9909-8999D8ED7A58}" srcOrd="0" destOrd="3" presId="urn:microsoft.com/office/officeart/2008/layout/VerticalCurvedList"/>
    <dgm:cxn modelId="{B1C94C92-650C-4B88-A857-521AC87593C9}" type="presOf" srcId="{4C573EAA-10DC-4F9B-9C6B-D140D69B16A1}" destId="{242E5979-406C-49BA-9909-8999D8ED7A58}" srcOrd="0" destOrd="4" presId="urn:microsoft.com/office/officeart/2008/layout/VerticalCurvedList"/>
    <dgm:cxn modelId="{4B6EE5BB-87A3-407C-8917-A8E16C49BF4B}" type="presOf" srcId="{86956143-9D16-4BA7-92A2-CCEC68318A0E}" destId="{B630D7B5-64B6-4712-9ADC-C33C43030B3B}" srcOrd="0" destOrd="6" presId="urn:microsoft.com/office/officeart/2008/layout/VerticalCurvedList"/>
    <dgm:cxn modelId="{72AFACC4-993B-4D35-A90F-5E6A5DD654C4}" srcId="{3C1ECB0C-FF69-4F11-8E40-99CF228B5368}" destId="{7CB4CEBA-751B-4274-AB96-021A2FFAFEF5}" srcOrd="1" destOrd="0" parTransId="{AD79F532-7113-4552-95CF-6C8D6DBD124F}" sibTransId="{AB067EE3-A16B-4D2F-898E-E92B16AA2FB0}"/>
    <dgm:cxn modelId="{D3FE4ED8-09DC-49C9-8057-1CA6C9DD025A}" type="presOf" srcId="{F8545108-214C-4BCD-A97A-D7900885FBD2}" destId="{B630D7B5-64B6-4712-9ADC-C33C43030B3B}" srcOrd="0" destOrd="3" presId="urn:microsoft.com/office/officeart/2008/layout/VerticalCurvedList"/>
    <dgm:cxn modelId="{99369CD8-3302-4573-AD50-A2148DA20FD8}" srcId="{3C1ECB0C-FF69-4F11-8E40-99CF228B5368}" destId="{10A04A94-B99F-4B37-9578-6DD39E9421DF}" srcOrd="3" destOrd="0" parTransId="{B091E206-3618-42B9-8B7B-07848CA0A35D}" sibTransId="{CF5D3F18-CDE1-4894-9B82-867896A01A45}"/>
    <dgm:cxn modelId="{B87920DD-19C5-4AEB-AB45-018E8D5204BB}" srcId="{3C1ECB0C-FF69-4F11-8E40-99CF228B5368}" destId="{86956143-9D16-4BA7-92A2-CCEC68318A0E}" srcOrd="5" destOrd="0" parTransId="{E76B7505-CF8E-42CF-B260-B9DEA33AE6DA}" sibTransId="{01415FB1-819E-40BA-A457-D3B7326D065E}"/>
    <dgm:cxn modelId="{184633DD-F73F-43DA-89AD-E8B433A8C655}" type="presOf" srcId="{DAF82BE4-DB8A-4F09-965A-87E2371ABF62}" destId="{0B69D17E-BF36-4237-A443-9A1B18A3B00F}" srcOrd="0" destOrd="0" presId="urn:microsoft.com/office/officeart/2008/layout/VerticalCurvedList"/>
    <dgm:cxn modelId="{C07DDCDD-E58C-4FB1-A14A-CAE3EA88272E}" type="presOf" srcId="{382F74A3-6EEF-407A-BD38-785E8D7EDB65}" destId="{242E5979-406C-49BA-9909-8999D8ED7A58}" srcOrd="0" destOrd="2" presId="urn:microsoft.com/office/officeart/2008/layout/VerticalCurvedList"/>
    <dgm:cxn modelId="{2B7902E4-452F-49C7-94E4-6E43981AB969}" srcId="{EA83D685-B46B-4426-8836-9A1F389811E2}" destId="{382F74A3-6EEF-407A-BD38-785E8D7EDB65}" srcOrd="1" destOrd="0" parTransId="{46AA4609-24AE-43E5-B0BA-328C9BE02421}" sibTransId="{0EC7645D-ADC3-4077-A7B7-E400F6B712AB}"/>
    <dgm:cxn modelId="{9DB8CFF7-E72B-4860-9F65-F8D77E475698}" srcId="{3C1ECB0C-FF69-4F11-8E40-99CF228B5368}" destId="{879B8B40-B92A-44C6-A2ED-19AE72144FCA}" srcOrd="4" destOrd="0" parTransId="{2D070369-FA94-4B48-9121-D8745523B54D}" sibTransId="{CA7B3BE3-5B9D-4FA5-9F71-B6058B2AD00C}"/>
    <dgm:cxn modelId="{2A9451F9-C243-4DDA-9B78-E9F8E7FFB932}" srcId="{EA83D685-B46B-4426-8836-9A1F389811E2}" destId="{E80345DF-F1F6-462A-B191-2C2EC7FD084E}" srcOrd="0" destOrd="0" parTransId="{BD7BD7E4-720D-42F8-94FB-3AFE3FE5BCB1}" sibTransId="{CD9BA1AD-77DB-4F19-B863-F55759E72CFD}"/>
    <dgm:cxn modelId="{D3BE5DFB-10C6-48BF-9A5F-F79723C36A61}" srcId="{A18EE8C1-5F13-4DCE-B4A8-061D2ACB68E6}" destId="{3C1ECB0C-FF69-4F11-8E40-99CF228B5368}" srcOrd="0" destOrd="0" parTransId="{DA54C7B2-74F7-4FE4-BAE4-A3492CD23BF0}" sibTransId="{11B8593B-A6ED-436F-8326-E83C4F011FA4}"/>
    <dgm:cxn modelId="{1DB8EF17-AD94-4950-9271-C80B977BD7C0}" type="presParOf" srcId="{C61426BC-4BC6-4E05-8C00-D988F83B28CF}" destId="{724BBC9C-046C-4D55-B18F-618E3C30F0AC}" srcOrd="0" destOrd="0" presId="urn:microsoft.com/office/officeart/2008/layout/VerticalCurvedList"/>
    <dgm:cxn modelId="{15A5C94F-5227-407D-8A28-F4255B9E5A90}" type="presParOf" srcId="{724BBC9C-046C-4D55-B18F-618E3C30F0AC}" destId="{7CB8454D-DE21-4AC0-A845-1C2106F7603F}" srcOrd="0" destOrd="0" presId="urn:microsoft.com/office/officeart/2008/layout/VerticalCurvedList"/>
    <dgm:cxn modelId="{D9398117-C2BA-4306-AB12-E53184068F78}" type="presParOf" srcId="{7CB8454D-DE21-4AC0-A845-1C2106F7603F}" destId="{4F3C44E0-0DBD-453E-B79E-BA2A75E286DB}" srcOrd="0" destOrd="0" presId="urn:microsoft.com/office/officeart/2008/layout/VerticalCurvedList"/>
    <dgm:cxn modelId="{B9717D0D-EBF0-419E-955A-902B865B61F2}" type="presParOf" srcId="{7CB8454D-DE21-4AC0-A845-1C2106F7603F}" destId="{0B69D17E-BF36-4237-A443-9A1B18A3B00F}" srcOrd="1" destOrd="0" presId="urn:microsoft.com/office/officeart/2008/layout/VerticalCurvedList"/>
    <dgm:cxn modelId="{BD001E75-A987-4D98-8EE7-4A9743CE9B7A}" type="presParOf" srcId="{7CB8454D-DE21-4AC0-A845-1C2106F7603F}" destId="{132306B3-DA71-4BA0-B7EB-806AE96CD13D}" srcOrd="2" destOrd="0" presId="urn:microsoft.com/office/officeart/2008/layout/VerticalCurvedList"/>
    <dgm:cxn modelId="{456B693A-C1AC-4C6B-BE8B-057CE86A945F}" type="presParOf" srcId="{7CB8454D-DE21-4AC0-A845-1C2106F7603F}" destId="{B09F37A9-2C26-47A5-B19F-06D4E5EDFC78}" srcOrd="3" destOrd="0" presId="urn:microsoft.com/office/officeart/2008/layout/VerticalCurvedList"/>
    <dgm:cxn modelId="{696088AE-8395-4ADC-B24F-8963A4AC7758}" type="presParOf" srcId="{724BBC9C-046C-4D55-B18F-618E3C30F0AC}" destId="{B630D7B5-64B6-4712-9ADC-C33C43030B3B}" srcOrd="1" destOrd="0" presId="urn:microsoft.com/office/officeart/2008/layout/VerticalCurvedList"/>
    <dgm:cxn modelId="{58009601-C468-4221-B502-1A24122F75BE}" type="presParOf" srcId="{724BBC9C-046C-4D55-B18F-618E3C30F0AC}" destId="{E2126A85-FE97-4625-A6ED-E93D901EAC37}" srcOrd="2" destOrd="0" presId="urn:microsoft.com/office/officeart/2008/layout/VerticalCurvedList"/>
    <dgm:cxn modelId="{8EFEADBC-3B62-4054-BF43-03C3FA0B6036}" type="presParOf" srcId="{E2126A85-FE97-4625-A6ED-E93D901EAC37}" destId="{7C3B2D00-ED4D-43E7-A7E9-14EE26958045}" srcOrd="0" destOrd="0" presId="urn:microsoft.com/office/officeart/2008/layout/VerticalCurvedList"/>
    <dgm:cxn modelId="{5379CED3-FD89-4CAF-9736-6570130EF3B1}" type="presParOf" srcId="{724BBC9C-046C-4D55-B18F-618E3C30F0AC}" destId="{242E5979-406C-49BA-9909-8999D8ED7A58}" srcOrd="3" destOrd="0" presId="urn:microsoft.com/office/officeart/2008/layout/VerticalCurvedList"/>
    <dgm:cxn modelId="{095D6F1B-7492-481E-9E6B-762CE0FBBF8F}" type="presParOf" srcId="{724BBC9C-046C-4D55-B18F-618E3C30F0AC}" destId="{DF5F1153-E747-4621-9A12-4777A2C7986C}" srcOrd="4" destOrd="0" presId="urn:microsoft.com/office/officeart/2008/layout/VerticalCurvedList"/>
    <dgm:cxn modelId="{1D84BD89-B3D9-4532-A66D-D35CE0D4DBEF}" type="presParOf" srcId="{DF5F1153-E747-4621-9A12-4777A2C7986C}" destId="{9B4AE66B-75FF-44A3-BD85-AC87611CEFA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0D3C0-1C36-437E-95A9-376C6041CEA3}">
      <dsp:nvSpPr>
        <dsp:cNvPr id="0" name=""/>
        <dsp:cNvSpPr/>
      </dsp:nvSpPr>
      <dsp:spPr>
        <a:xfrm>
          <a:off x="2244" y="42176"/>
          <a:ext cx="2188244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Situation</a:t>
          </a:r>
        </a:p>
      </dsp:txBody>
      <dsp:txXfrm>
        <a:off x="2244" y="42176"/>
        <a:ext cx="2188244" cy="633600"/>
      </dsp:txXfrm>
    </dsp:sp>
    <dsp:sp modelId="{8E819405-3D4C-4111-8603-39A09FD89030}">
      <dsp:nvSpPr>
        <dsp:cNvPr id="0" name=""/>
        <dsp:cNvSpPr/>
      </dsp:nvSpPr>
      <dsp:spPr>
        <a:xfrm>
          <a:off x="2244" y="675776"/>
          <a:ext cx="2188244" cy="41518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 dirty="0"/>
            <a:t>Current Market – More Traditional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 dirty="0"/>
            <a:t>Transparency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 dirty="0"/>
            <a:t>Privacy and security </a:t>
          </a:r>
        </a:p>
      </dsp:txBody>
      <dsp:txXfrm>
        <a:off x="2244" y="675776"/>
        <a:ext cx="2188244" cy="4151812"/>
      </dsp:txXfrm>
    </dsp:sp>
    <dsp:sp modelId="{BA7DB69C-F928-4B21-A58A-6EB7FE666DF8}">
      <dsp:nvSpPr>
        <dsp:cNvPr id="0" name=""/>
        <dsp:cNvSpPr/>
      </dsp:nvSpPr>
      <dsp:spPr>
        <a:xfrm>
          <a:off x="2496843" y="42176"/>
          <a:ext cx="2188244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Complexity</a:t>
          </a:r>
        </a:p>
      </dsp:txBody>
      <dsp:txXfrm>
        <a:off x="2496843" y="42176"/>
        <a:ext cx="2188244" cy="633600"/>
      </dsp:txXfrm>
    </dsp:sp>
    <dsp:sp modelId="{279A6EEF-188C-4347-B8EE-7463FDBBFCA6}">
      <dsp:nvSpPr>
        <dsp:cNvPr id="0" name=""/>
        <dsp:cNvSpPr/>
      </dsp:nvSpPr>
      <dsp:spPr>
        <a:xfrm>
          <a:off x="2496843" y="675776"/>
          <a:ext cx="2188244" cy="41518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 dirty="0"/>
            <a:t>Identity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 dirty="0"/>
            <a:t>Building trust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 dirty="0"/>
            <a:t>Legal &amp;  compliance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 dirty="0"/>
            <a:t>Competitors</a:t>
          </a:r>
        </a:p>
      </dsp:txBody>
      <dsp:txXfrm>
        <a:off x="2496843" y="675776"/>
        <a:ext cx="2188244" cy="4151812"/>
      </dsp:txXfrm>
    </dsp:sp>
    <dsp:sp modelId="{73D8D19F-DB24-49BD-A33A-FBE71D69B318}">
      <dsp:nvSpPr>
        <dsp:cNvPr id="0" name=""/>
        <dsp:cNvSpPr/>
      </dsp:nvSpPr>
      <dsp:spPr>
        <a:xfrm>
          <a:off x="4991442" y="42176"/>
          <a:ext cx="2188244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Opportunity</a:t>
          </a:r>
        </a:p>
      </dsp:txBody>
      <dsp:txXfrm>
        <a:off x="4991442" y="42176"/>
        <a:ext cx="2188244" cy="633600"/>
      </dsp:txXfrm>
    </dsp:sp>
    <dsp:sp modelId="{21D7E440-A8F8-4CD1-89E3-A9F386BF547A}">
      <dsp:nvSpPr>
        <dsp:cNvPr id="0" name=""/>
        <dsp:cNvSpPr/>
      </dsp:nvSpPr>
      <dsp:spPr>
        <a:xfrm>
          <a:off x="4991442" y="675776"/>
          <a:ext cx="2188244" cy="41518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 dirty="0"/>
            <a:t>Smartphone – penetration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b="0" i="0" kern="1200" dirty="0"/>
            <a:t>Untapped Potential </a:t>
          </a:r>
          <a:endParaRPr lang="en-SG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i="0" kern="1200" dirty="0"/>
            <a:t>Demand for Personalized and Secure Experiences.</a:t>
          </a:r>
          <a:endParaRPr lang="en-SG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0" i="0" kern="1200" dirty="0"/>
            <a:t>Gap for AI-Driven and emerging tech adaptation</a:t>
          </a:r>
          <a:endParaRPr lang="en-SG" sz="2200" kern="1200" dirty="0"/>
        </a:p>
      </dsp:txBody>
      <dsp:txXfrm>
        <a:off x="4991442" y="675776"/>
        <a:ext cx="2188244" cy="4151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9992E-73AE-497C-9A8E-F1014F8FA910}">
      <dsp:nvSpPr>
        <dsp:cNvPr id="0" name=""/>
        <dsp:cNvSpPr/>
      </dsp:nvSpPr>
      <dsp:spPr>
        <a:xfrm rot="16200000">
          <a:off x="-1426902" y="1427636"/>
          <a:ext cx="4765060" cy="190978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u="sng" kern="1200" dirty="0"/>
            <a:t>Unique</a:t>
          </a:r>
          <a:endParaRPr lang="en-SG" sz="2800" b="1" u="sng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bg1">
                  <a:lumMod val="95000"/>
                </a:schemeClr>
              </a:solidFill>
            </a:rPr>
            <a:t>AI &amp; ML</a:t>
          </a:r>
          <a:endParaRPr lang="en-SG" sz="2000" kern="1200" dirty="0">
            <a:solidFill>
              <a:schemeClr val="bg1">
                <a:lumMod val="95000"/>
              </a:schemeClr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bg1">
                  <a:lumMod val="95000"/>
                </a:schemeClr>
              </a:solidFill>
            </a:rPr>
            <a:t>Personalized recommendations</a:t>
          </a:r>
          <a:endParaRPr lang="en-SG" sz="2000" kern="1200" dirty="0">
            <a:solidFill>
              <a:schemeClr val="bg1">
                <a:lumMod val="95000"/>
              </a:schemeClr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bg1">
                  <a:lumMod val="95000"/>
                </a:schemeClr>
              </a:solidFill>
            </a:rPr>
            <a:t>Behaviour / Deep learning</a:t>
          </a:r>
          <a:endParaRPr lang="en-SG" sz="2000" kern="1200" dirty="0">
            <a:solidFill>
              <a:schemeClr val="bg1">
                <a:lumMod val="95000"/>
              </a:schemeClr>
            </a:solidFill>
          </a:endParaRPr>
        </a:p>
      </dsp:txBody>
      <dsp:txXfrm rot="5400000">
        <a:off x="735" y="953011"/>
        <a:ext cx="1909786" cy="2859036"/>
      </dsp:txXfrm>
    </dsp:sp>
    <dsp:sp modelId="{CA8A6098-F037-4A96-B3E7-C2A732573737}">
      <dsp:nvSpPr>
        <dsp:cNvPr id="0" name=""/>
        <dsp:cNvSpPr/>
      </dsp:nvSpPr>
      <dsp:spPr>
        <a:xfrm rot="16200000">
          <a:off x="626117" y="1427636"/>
          <a:ext cx="4765060" cy="190978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05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u="sng" kern="1200" dirty="0"/>
            <a:t>Transparency</a:t>
          </a:r>
          <a:endParaRPr lang="en-SG" sz="2300" b="1" u="sng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Secure / User centric</a:t>
          </a:r>
          <a:endParaRPr lang="en-SG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SG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Privacy with Innovation</a:t>
          </a:r>
          <a:endParaRPr lang="en-SG" sz="2000" kern="1200" dirty="0"/>
        </a:p>
      </dsp:txBody>
      <dsp:txXfrm rot="5400000">
        <a:off x="2053754" y="953011"/>
        <a:ext cx="1909786" cy="2859036"/>
      </dsp:txXfrm>
    </dsp:sp>
    <dsp:sp modelId="{FC24F585-1268-4F44-841B-458194AE29BB}">
      <dsp:nvSpPr>
        <dsp:cNvPr id="0" name=""/>
        <dsp:cNvSpPr/>
      </dsp:nvSpPr>
      <dsp:spPr>
        <a:xfrm rot="16200000">
          <a:off x="2679137" y="1427636"/>
          <a:ext cx="4765060" cy="190978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4858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u="sng" kern="1200" dirty="0"/>
            <a:t>User Experience</a:t>
          </a:r>
          <a:endParaRPr lang="en-SG" sz="2600" b="0" u="sng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000" kern="1200" dirty="0"/>
            <a:t>Intuitive Interface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000" kern="1200" dirty="0"/>
            <a:t>Engaging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Responsive </a:t>
          </a:r>
          <a:endParaRPr lang="en-SG" sz="2000" kern="1200" dirty="0"/>
        </a:p>
      </dsp:txBody>
      <dsp:txXfrm rot="5400000">
        <a:off x="4106774" y="953011"/>
        <a:ext cx="1909786" cy="28590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A9E4-8CD0-40DF-9E9E-8CE84ED18FE6}">
      <dsp:nvSpPr>
        <dsp:cNvPr id="0" name=""/>
        <dsp:cNvSpPr/>
      </dsp:nvSpPr>
      <dsp:spPr>
        <a:xfrm>
          <a:off x="2419" y="71065"/>
          <a:ext cx="2359460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SG" sz="1700" b="1" kern="1200" dirty="0"/>
            <a:t>Basic ( Free Tier )</a:t>
          </a:r>
          <a:endParaRPr lang="en-SG" sz="1700" kern="1200" dirty="0"/>
        </a:p>
      </dsp:txBody>
      <dsp:txXfrm>
        <a:off x="2419" y="71065"/>
        <a:ext cx="2359460" cy="489600"/>
      </dsp:txXfrm>
    </dsp:sp>
    <dsp:sp modelId="{58C9A215-75AA-43CF-AA1B-6AEBC44B5B2F}">
      <dsp:nvSpPr>
        <dsp:cNvPr id="0" name=""/>
        <dsp:cNvSpPr/>
      </dsp:nvSpPr>
      <dsp:spPr>
        <a:xfrm>
          <a:off x="2419" y="560665"/>
          <a:ext cx="2359460" cy="42465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SG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/>
            <a:t>Standard matchmaking algorithm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/>
            <a:t>Limited daily matches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/>
            <a:t>Basic chat functionalities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 dirty="0"/>
            <a:t>Standard safety features</a:t>
          </a:r>
        </a:p>
      </dsp:txBody>
      <dsp:txXfrm>
        <a:off x="2419" y="560665"/>
        <a:ext cx="2359460" cy="4246515"/>
      </dsp:txXfrm>
    </dsp:sp>
    <dsp:sp modelId="{D52BEA32-23BB-4983-AE8E-6F0AFA5B0BF3}">
      <dsp:nvSpPr>
        <dsp:cNvPr id="0" name=""/>
        <dsp:cNvSpPr/>
      </dsp:nvSpPr>
      <dsp:spPr>
        <a:xfrm>
          <a:off x="2692204" y="71065"/>
          <a:ext cx="2359460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b="1" kern="1200" dirty="0"/>
            <a:t>Plus ( Mid-Range Tier)</a:t>
          </a:r>
          <a:endParaRPr lang="en-SG" sz="1700" kern="1200" dirty="0"/>
        </a:p>
      </dsp:txBody>
      <dsp:txXfrm>
        <a:off x="2692204" y="71065"/>
        <a:ext cx="2359460" cy="489600"/>
      </dsp:txXfrm>
    </dsp:sp>
    <dsp:sp modelId="{F79EB658-FB02-4AC9-B3CB-A40CB3E253BE}">
      <dsp:nvSpPr>
        <dsp:cNvPr id="0" name=""/>
        <dsp:cNvSpPr/>
      </dsp:nvSpPr>
      <dsp:spPr>
        <a:xfrm>
          <a:off x="2692204" y="560665"/>
          <a:ext cx="2359460" cy="42465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SG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/>
            <a:t>All Basic features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/>
            <a:t>Advanced matchmaking algorithms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/>
            <a:t>Unlimited matches and enhanced filters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 dirty="0"/>
            <a:t>Read receipts in chat </a:t>
          </a:r>
        </a:p>
      </dsp:txBody>
      <dsp:txXfrm>
        <a:off x="2692204" y="560665"/>
        <a:ext cx="2359460" cy="4246515"/>
      </dsp:txXfrm>
    </dsp:sp>
    <dsp:sp modelId="{CC1BCD25-2ED9-4357-85DA-F7C3D8A1E2FB}">
      <dsp:nvSpPr>
        <dsp:cNvPr id="0" name=""/>
        <dsp:cNvSpPr/>
      </dsp:nvSpPr>
      <dsp:spPr>
        <a:xfrm>
          <a:off x="5381989" y="71065"/>
          <a:ext cx="2359460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b="1" kern="1200" dirty="0"/>
            <a:t>Plus (Mid-Range Tier)</a:t>
          </a:r>
          <a:endParaRPr lang="en-SG" sz="1700" kern="1200" dirty="0"/>
        </a:p>
      </dsp:txBody>
      <dsp:txXfrm>
        <a:off x="5381989" y="71065"/>
        <a:ext cx="2359460" cy="489600"/>
      </dsp:txXfrm>
    </dsp:sp>
    <dsp:sp modelId="{4C40AB41-5E7A-407F-9F1E-578F08DCF3A7}">
      <dsp:nvSpPr>
        <dsp:cNvPr id="0" name=""/>
        <dsp:cNvSpPr/>
      </dsp:nvSpPr>
      <dsp:spPr>
        <a:xfrm>
          <a:off x="5381989" y="560665"/>
          <a:ext cx="2359460" cy="42465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SG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/>
            <a:t>All Plus features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/>
            <a:t>Video calling and voice notes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/>
            <a:t>Profile boosts and featured placements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/>
            <a:t>Detailed relationship insights and compatibility reports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/>
            <a:t>Premium safety features like incognito mode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 dirty="0"/>
            <a:t>Priority customer support</a:t>
          </a:r>
        </a:p>
      </dsp:txBody>
      <dsp:txXfrm>
        <a:off x="5381989" y="560665"/>
        <a:ext cx="2359460" cy="4246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A9E4-8CD0-40DF-9E9E-8CE84ED18FE6}">
      <dsp:nvSpPr>
        <dsp:cNvPr id="0" name=""/>
        <dsp:cNvSpPr/>
      </dsp:nvSpPr>
      <dsp:spPr>
        <a:xfrm>
          <a:off x="3654" y="69660"/>
          <a:ext cx="2197566" cy="586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b="1" kern="1200" dirty="0"/>
            <a:t>Strategic Assets (30%) </a:t>
          </a:r>
          <a:endParaRPr lang="en-SG" sz="1700" kern="1200" dirty="0"/>
        </a:p>
      </dsp:txBody>
      <dsp:txXfrm>
        <a:off x="3654" y="69660"/>
        <a:ext cx="2197566" cy="586956"/>
      </dsp:txXfrm>
    </dsp:sp>
    <dsp:sp modelId="{58C9A215-75AA-43CF-AA1B-6AEBC44B5B2F}">
      <dsp:nvSpPr>
        <dsp:cNvPr id="0" name=""/>
        <dsp:cNvSpPr/>
      </dsp:nvSpPr>
      <dsp:spPr>
        <a:xfrm>
          <a:off x="3654" y="656616"/>
          <a:ext cx="2197566" cy="43461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 dirty="0"/>
            <a:t>Prioritizing investments in cutting-edge technologies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 dirty="0"/>
            <a:t>AI Algorithm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 dirty="0"/>
            <a:t>Unique Value Propositions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 dirty="0"/>
            <a:t>Investments often have longer ROI periods</a:t>
          </a:r>
        </a:p>
      </dsp:txBody>
      <dsp:txXfrm>
        <a:off x="3654" y="656616"/>
        <a:ext cx="2197566" cy="4346133"/>
      </dsp:txXfrm>
    </dsp:sp>
    <dsp:sp modelId="{D52BEA32-23BB-4983-AE8E-6F0AFA5B0BF3}">
      <dsp:nvSpPr>
        <dsp:cNvPr id="0" name=""/>
        <dsp:cNvSpPr/>
      </dsp:nvSpPr>
      <dsp:spPr>
        <a:xfrm>
          <a:off x="2508880" y="69660"/>
          <a:ext cx="2197566" cy="586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b="1" kern="1200" dirty="0"/>
            <a:t>Informational Assets (25%)</a:t>
          </a:r>
          <a:endParaRPr lang="en-SG" sz="1700" kern="1200" dirty="0"/>
        </a:p>
      </dsp:txBody>
      <dsp:txXfrm>
        <a:off x="2508880" y="69660"/>
        <a:ext cx="2197566" cy="586956"/>
      </dsp:txXfrm>
    </dsp:sp>
    <dsp:sp modelId="{F79EB658-FB02-4AC9-B3CB-A40CB3E253BE}">
      <dsp:nvSpPr>
        <dsp:cNvPr id="0" name=""/>
        <dsp:cNvSpPr/>
      </dsp:nvSpPr>
      <dsp:spPr>
        <a:xfrm>
          <a:off x="2508880" y="656616"/>
          <a:ext cx="2197566" cy="43461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 dirty="0"/>
            <a:t>Implementing robust data management and analytics platforms.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 dirty="0"/>
            <a:t>Data points gathered from users, which feed into the AI for better matchmaking.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 dirty="0"/>
            <a:t>Investment here should focus on analytics, data management systems, and cybersecurity</a:t>
          </a:r>
        </a:p>
      </dsp:txBody>
      <dsp:txXfrm>
        <a:off x="2508880" y="656616"/>
        <a:ext cx="2197566" cy="4346133"/>
      </dsp:txXfrm>
    </dsp:sp>
    <dsp:sp modelId="{CC1BCD25-2ED9-4357-85DA-F7C3D8A1E2FB}">
      <dsp:nvSpPr>
        <dsp:cNvPr id="0" name=""/>
        <dsp:cNvSpPr/>
      </dsp:nvSpPr>
      <dsp:spPr>
        <a:xfrm>
          <a:off x="5014107" y="69660"/>
          <a:ext cx="2197566" cy="586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b="1" kern="1200" dirty="0"/>
            <a:t>Transactional Assets ( 20%)</a:t>
          </a:r>
          <a:endParaRPr lang="en-SG" sz="1700" kern="1200" dirty="0"/>
        </a:p>
      </dsp:txBody>
      <dsp:txXfrm>
        <a:off x="5014107" y="69660"/>
        <a:ext cx="2197566" cy="586956"/>
      </dsp:txXfrm>
    </dsp:sp>
    <dsp:sp modelId="{4C40AB41-5E7A-407F-9F1E-578F08DCF3A7}">
      <dsp:nvSpPr>
        <dsp:cNvPr id="0" name=""/>
        <dsp:cNvSpPr/>
      </dsp:nvSpPr>
      <dsp:spPr>
        <a:xfrm>
          <a:off x="5014107" y="656616"/>
          <a:ext cx="2197566" cy="43461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 dirty="0"/>
            <a:t>Day-to-day operations of a company, aiding in transactions and routine processes.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 dirty="0"/>
            <a:t>Streamlining and automating processes to enhance efficiency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700" kern="1200" dirty="0"/>
            <a:t>Payment Systems: We have our premium tier , so payments becomes an important asset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Investments should focus on efficiency and reliability.</a:t>
          </a:r>
          <a:r>
            <a:rPr lang="en-SG" sz="1700" kern="1200" dirty="0"/>
            <a:t> </a:t>
          </a:r>
        </a:p>
      </dsp:txBody>
      <dsp:txXfrm>
        <a:off x="5014107" y="656616"/>
        <a:ext cx="2197566" cy="4346133"/>
      </dsp:txXfrm>
    </dsp:sp>
    <dsp:sp modelId="{43C4BA4D-C321-4964-AE4A-E1B812050C2C}">
      <dsp:nvSpPr>
        <dsp:cNvPr id="0" name=""/>
        <dsp:cNvSpPr/>
      </dsp:nvSpPr>
      <dsp:spPr>
        <a:xfrm>
          <a:off x="7519333" y="69660"/>
          <a:ext cx="2197566" cy="586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b="1" kern="1200" dirty="0"/>
            <a:t>Infrastructure Assets (25%)</a:t>
          </a:r>
          <a:endParaRPr lang="en-SG" sz="1700" kern="1200" dirty="0"/>
        </a:p>
      </dsp:txBody>
      <dsp:txXfrm>
        <a:off x="7519333" y="69660"/>
        <a:ext cx="2197566" cy="586956"/>
      </dsp:txXfrm>
    </dsp:sp>
    <dsp:sp modelId="{95B98C67-B871-4E8B-A355-A9331EB5540D}">
      <dsp:nvSpPr>
        <dsp:cNvPr id="0" name=""/>
        <dsp:cNvSpPr/>
      </dsp:nvSpPr>
      <dsp:spPr>
        <a:xfrm>
          <a:off x="7519333" y="656616"/>
          <a:ext cx="2197566" cy="43461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700" kern="1200" dirty="0"/>
            <a:t>Foundational IT systems and platforms that support the business operations.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Investing in scalable and flexible infrastructure solutions that can adapt to changing business needs.</a:t>
          </a:r>
          <a:endParaRPr lang="en-SG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Allocation should ensure robust, scalable, and secure infrastructure.</a:t>
          </a:r>
          <a:endParaRPr lang="en-SG" sz="1700" kern="1200" dirty="0"/>
        </a:p>
      </dsp:txBody>
      <dsp:txXfrm>
        <a:off x="7519333" y="656616"/>
        <a:ext cx="2197566" cy="43461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A9E4-8CD0-40DF-9E9E-8CE84ED18FE6}">
      <dsp:nvSpPr>
        <dsp:cNvPr id="0" name=""/>
        <dsp:cNvSpPr/>
      </dsp:nvSpPr>
      <dsp:spPr>
        <a:xfrm>
          <a:off x="2911" y="534947"/>
          <a:ext cx="1750689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SG" sz="1500" kern="1200" dirty="0"/>
            <a:t>Product</a:t>
          </a:r>
        </a:p>
      </dsp:txBody>
      <dsp:txXfrm>
        <a:off x="2911" y="534947"/>
        <a:ext cx="1750689" cy="432000"/>
      </dsp:txXfrm>
    </dsp:sp>
    <dsp:sp modelId="{58C9A215-75AA-43CF-AA1B-6AEBC44B5B2F}">
      <dsp:nvSpPr>
        <dsp:cNvPr id="0" name=""/>
        <dsp:cNvSpPr/>
      </dsp:nvSpPr>
      <dsp:spPr>
        <a:xfrm>
          <a:off x="2911" y="966947"/>
          <a:ext cx="1750689" cy="33763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SG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500" b="0" kern="1200" dirty="0"/>
            <a:t>Unique Selling Proposition (USP)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AI &amp; ML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500" b="0" kern="1200" dirty="0"/>
            <a:t>Quality and User Experience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500" kern="1200" dirty="0"/>
            <a:t>User-friendly &amp; bug-free 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500" b="0" kern="1200" dirty="0"/>
            <a:t>Continuous Improvement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500" b="0" kern="1200" dirty="0"/>
            <a:t>Frequent updates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500" b="0" kern="1200" dirty="0"/>
            <a:t>User feedback and surveys</a:t>
          </a:r>
        </a:p>
      </dsp:txBody>
      <dsp:txXfrm>
        <a:off x="2911" y="966947"/>
        <a:ext cx="1750689" cy="3376350"/>
      </dsp:txXfrm>
    </dsp:sp>
    <dsp:sp modelId="{D52BEA32-23BB-4983-AE8E-6F0AFA5B0BF3}">
      <dsp:nvSpPr>
        <dsp:cNvPr id="0" name=""/>
        <dsp:cNvSpPr/>
      </dsp:nvSpPr>
      <dsp:spPr>
        <a:xfrm>
          <a:off x="1998697" y="534947"/>
          <a:ext cx="1750689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b="1" kern="1200" dirty="0"/>
            <a:t>Price</a:t>
          </a:r>
          <a:endParaRPr lang="en-SG" sz="1500" kern="1200" dirty="0"/>
        </a:p>
      </dsp:txBody>
      <dsp:txXfrm>
        <a:off x="1998697" y="534947"/>
        <a:ext cx="1750689" cy="432000"/>
      </dsp:txXfrm>
    </dsp:sp>
    <dsp:sp modelId="{F79EB658-FB02-4AC9-B3CB-A40CB3E253BE}">
      <dsp:nvSpPr>
        <dsp:cNvPr id="0" name=""/>
        <dsp:cNvSpPr/>
      </dsp:nvSpPr>
      <dsp:spPr>
        <a:xfrm>
          <a:off x="1998697" y="966947"/>
          <a:ext cx="1750689" cy="33763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500" b="0" kern="1200" dirty="0"/>
            <a:t>Freemium Model &amp; Premium model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500" kern="1200" dirty="0"/>
            <a:t>Competitive pricing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500" kern="1200" dirty="0"/>
            <a:t>Discounted offers</a:t>
          </a:r>
        </a:p>
      </dsp:txBody>
      <dsp:txXfrm>
        <a:off x="1998697" y="966947"/>
        <a:ext cx="1750689" cy="3376350"/>
      </dsp:txXfrm>
    </dsp:sp>
    <dsp:sp modelId="{CC1BCD25-2ED9-4357-85DA-F7C3D8A1E2FB}">
      <dsp:nvSpPr>
        <dsp:cNvPr id="0" name=""/>
        <dsp:cNvSpPr/>
      </dsp:nvSpPr>
      <dsp:spPr>
        <a:xfrm>
          <a:off x="3994483" y="534947"/>
          <a:ext cx="1750689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b="1" kern="1200" dirty="0"/>
            <a:t>Place</a:t>
          </a:r>
          <a:endParaRPr lang="en-SG" sz="1500" kern="1200" dirty="0"/>
        </a:p>
      </dsp:txBody>
      <dsp:txXfrm>
        <a:off x="3994483" y="534947"/>
        <a:ext cx="1750689" cy="432000"/>
      </dsp:txXfrm>
    </dsp:sp>
    <dsp:sp modelId="{4C40AB41-5E7A-407F-9F1E-578F08DCF3A7}">
      <dsp:nvSpPr>
        <dsp:cNvPr id="0" name=""/>
        <dsp:cNvSpPr/>
      </dsp:nvSpPr>
      <dsp:spPr>
        <a:xfrm>
          <a:off x="3994483" y="966947"/>
          <a:ext cx="1750689" cy="33763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500" b="0" kern="1200" dirty="0"/>
            <a:t>Online Channels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500" kern="1200" dirty="0"/>
            <a:t>Distribution channels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500" b="0" kern="1200" dirty="0"/>
            <a:t>Global Reach with Localized Strategies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500" kern="1200" dirty="0"/>
            <a:t>Amazon Prime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500" kern="1200" dirty="0"/>
            <a:t>Partnership 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500" kern="1200" dirty="0"/>
            <a:t>Cloud partners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SG" sz="1500" kern="1200" dirty="0"/>
            <a:t>Influencers</a:t>
          </a:r>
        </a:p>
      </dsp:txBody>
      <dsp:txXfrm>
        <a:off x="3994483" y="966947"/>
        <a:ext cx="1750689" cy="3376350"/>
      </dsp:txXfrm>
    </dsp:sp>
    <dsp:sp modelId="{60F9C451-2382-41D9-A860-C7939A64CD0C}">
      <dsp:nvSpPr>
        <dsp:cNvPr id="0" name=""/>
        <dsp:cNvSpPr/>
      </dsp:nvSpPr>
      <dsp:spPr>
        <a:xfrm>
          <a:off x="5990269" y="534947"/>
          <a:ext cx="1750689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n-SG" sz="1500" kern="1200" dirty="0"/>
            <a:t>Promotion</a:t>
          </a:r>
        </a:p>
      </dsp:txBody>
      <dsp:txXfrm>
        <a:off x="5990269" y="534947"/>
        <a:ext cx="1750689" cy="432000"/>
      </dsp:txXfrm>
    </dsp:sp>
    <dsp:sp modelId="{4948C7BE-D50D-4AFE-8364-A3262EA9848A}">
      <dsp:nvSpPr>
        <dsp:cNvPr id="0" name=""/>
        <dsp:cNvSpPr/>
      </dsp:nvSpPr>
      <dsp:spPr>
        <a:xfrm>
          <a:off x="5990269" y="966947"/>
          <a:ext cx="1750689" cy="33763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b="0" kern="1200" dirty="0"/>
            <a:t>Digital Marketing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Leverage Social media platform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Content strategy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Use influencers to create content around matchmaking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Referral Program 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Use incentives program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Public Relations 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Podcast , webinars, workshops</a:t>
          </a:r>
        </a:p>
      </dsp:txBody>
      <dsp:txXfrm>
        <a:off x="5990269" y="966947"/>
        <a:ext cx="1750689" cy="33763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69D17E-BF36-4237-A443-9A1B18A3B00F}">
      <dsp:nvSpPr>
        <dsp:cNvPr id="0" name=""/>
        <dsp:cNvSpPr/>
      </dsp:nvSpPr>
      <dsp:spPr>
        <a:xfrm>
          <a:off x="-5382417" y="-830520"/>
          <a:ext cx="6458254" cy="6458254"/>
        </a:xfrm>
        <a:prstGeom prst="blockArc">
          <a:avLst>
            <a:gd name="adj1" fmla="val 18900000"/>
            <a:gd name="adj2" fmla="val 2700000"/>
            <a:gd name="adj3" fmla="val 33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30D7B5-64B6-4712-9ADC-C33C43030B3B}">
      <dsp:nvSpPr>
        <dsp:cNvPr id="0" name=""/>
        <dsp:cNvSpPr/>
      </dsp:nvSpPr>
      <dsp:spPr>
        <a:xfrm>
          <a:off x="881847" y="685329"/>
          <a:ext cx="6604280" cy="1370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7809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Core Tech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AII and ML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NLP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Deep learning and Image recognition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Cloud Tech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Data Analysis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Mobile tech</a:t>
          </a:r>
        </a:p>
      </dsp:txBody>
      <dsp:txXfrm>
        <a:off x="881847" y="685329"/>
        <a:ext cx="6604280" cy="1370467"/>
      </dsp:txXfrm>
    </dsp:sp>
    <dsp:sp modelId="{7C3B2D00-ED4D-43E7-A7E9-14EE26958045}">
      <dsp:nvSpPr>
        <dsp:cNvPr id="0" name=""/>
        <dsp:cNvSpPr/>
      </dsp:nvSpPr>
      <dsp:spPr>
        <a:xfrm>
          <a:off x="25305" y="514021"/>
          <a:ext cx="1713084" cy="17130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E5979-406C-49BA-9909-8999D8ED7A58}">
      <dsp:nvSpPr>
        <dsp:cNvPr id="0" name=""/>
        <dsp:cNvSpPr/>
      </dsp:nvSpPr>
      <dsp:spPr>
        <a:xfrm>
          <a:off x="881847" y="2741415"/>
          <a:ext cx="6604280" cy="1370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7809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Phase 2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Block chain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NFT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Smart contracts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Decentralized Data</a:t>
          </a:r>
        </a:p>
      </dsp:txBody>
      <dsp:txXfrm>
        <a:off x="881847" y="2741415"/>
        <a:ext cx="6604280" cy="1370467"/>
      </dsp:txXfrm>
    </dsp:sp>
    <dsp:sp modelId="{9B4AE66B-75FF-44A3-BD85-AC87611CEFA2}">
      <dsp:nvSpPr>
        <dsp:cNvPr id="0" name=""/>
        <dsp:cNvSpPr/>
      </dsp:nvSpPr>
      <dsp:spPr>
        <a:xfrm>
          <a:off x="25305" y="2570106"/>
          <a:ext cx="1713084" cy="17130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638572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44016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927242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89075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36653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3788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41212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6229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435602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43361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7167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transformation- From a start up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2079680" cy="760288"/>
          </a:xfrm>
        </p:spPr>
        <p:txBody>
          <a:bodyPr/>
          <a:lstStyle/>
          <a:p>
            <a:r>
              <a:rPr lang="en-US" dirty="0"/>
              <a:t>Saravana kumar</a:t>
            </a:r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" r="187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92" y="-905129"/>
            <a:ext cx="9912252" cy="2775857"/>
          </a:xfrm>
        </p:spPr>
        <p:txBody>
          <a:bodyPr/>
          <a:lstStyle/>
          <a:p>
            <a:r>
              <a:rPr lang="en-US" sz="2400" dirty="0"/>
              <a:t>Connect Business and Transformation through EA – Capability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D09E6-2402-4562-57FD-9041E97B6693}"/>
              </a:ext>
            </a:extLst>
          </p:cNvPr>
          <p:cNvSpPr txBox="1"/>
          <p:nvPr/>
        </p:nvSpPr>
        <p:spPr>
          <a:xfrm>
            <a:off x="584030" y="1409063"/>
            <a:ext cx="5417524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GB" b="0" i="0" dirty="0">
              <a:solidFill>
                <a:srgbClr val="374151"/>
              </a:solidFill>
              <a:effectLst/>
              <a:latin typeface="Arial Nova" panose="020B05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GB" sz="1800" dirty="0">
              <a:solidFill>
                <a:srgbClr val="374151"/>
              </a:solidFill>
              <a:latin typeface="Arial Nova" panose="020B0504020202020204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SG" sz="1800" dirty="0">
              <a:solidFill>
                <a:prstClr val="white"/>
              </a:solidFill>
              <a:latin typeface="Arial Nova" panose="020B0504020202020204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4" name="Picture 3" descr="A diagram of a business model&#10;&#10;Description automatically generated">
            <a:extLst>
              <a:ext uri="{FF2B5EF4-FFF2-40B4-BE49-F238E27FC236}">
                <a16:creationId xmlns:a16="http://schemas.microsoft.com/office/drawing/2014/main" id="{99E3CF30-67A1-E90B-0980-2D31A4445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2" y="799242"/>
            <a:ext cx="4095423" cy="2047712"/>
          </a:xfrm>
          <a:prstGeom prst="rect">
            <a:avLst/>
          </a:prstGeom>
        </p:spPr>
      </p:pic>
      <p:pic>
        <p:nvPicPr>
          <p:cNvPr id="7" name="Picture 6" descr="A yellow circle with white squares and black text&#10;&#10;Description automatically generated">
            <a:extLst>
              <a:ext uri="{FF2B5EF4-FFF2-40B4-BE49-F238E27FC236}">
                <a16:creationId xmlns:a16="http://schemas.microsoft.com/office/drawing/2014/main" id="{7F016913-162E-BF7A-6FCB-D3F5EF91C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879" y="738421"/>
            <a:ext cx="2638800" cy="2264613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373238-8C68-4657-E76B-CAC45F45E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5637" y="589895"/>
            <a:ext cx="3395148" cy="2253237"/>
          </a:xfrm>
          <a:prstGeom prst="rect">
            <a:avLst/>
          </a:prstGeom>
        </p:spPr>
      </p:pic>
      <p:pic>
        <p:nvPicPr>
          <p:cNvPr id="13" name="Picture 12" descr="A diagram of a company&#10;&#10;Description automatically generated">
            <a:extLst>
              <a:ext uri="{FF2B5EF4-FFF2-40B4-BE49-F238E27FC236}">
                <a16:creationId xmlns:a16="http://schemas.microsoft.com/office/drawing/2014/main" id="{E11D4D50-C297-DB97-8840-27925E660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863" y="3623482"/>
            <a:ext cx="3646648" cy="2492224"/>
          </a:xfrm>
          <a:prstGeom prst="rect">
            <a:avLst/>
          </a:prstGeom>
        </p:spPr>
      </p:pic>
      <p:pic>
        <p:nvPicPr>
          <p:cNvPr id="15" name="Picture 14" descr="A red rectangular sign with black text&#10;&#10;Description automatically generated">
            <a:extLst>
              <a:ext uri="{FF2B5EF4-FFF2-40B4-BE49-F238E27FC236}">
                <a16:creationId xmlns:a16="http://schemas.microsoft.com/office/drawing/2014/main" id="{3C433259-323F-D92B-C71A-105B17C28B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82" y="3982771"/>
            <a:ext cx="3541004" cy="1869206"/>
          </a:xfrm>
          <a:prstGeom prst="rect">
            <a:avLst/>
          </a:prstGeom>
        </p:spPr>
      </p:pic>
      <p:pic>
        <p:nvPicPr>
          <p:cNvPr id="17" name="Picture 16" descr="A black arrows pointing to a point&#10;&#10;Description automatically generated">
            <a:extLst>
              <a:ext uri="{FF2B5EF4-FFF2-40B4-BE49-F238E27FC236}">
                <a16:creationId xmlns:a16="http://schemas.microsoft.com/office/drawing/2014/main" id="{EB281A46-4ACE-3D27-E86B-8D7242CEFF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1164" y="3452953"/>
            <a:ext cx="2388854" cy="264480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5F8D889-597D-90B5-7FE2-176E65A6ED6E}"/>
              </a:ext>
            </a:extLst>
          </p:cNvPr>
          <p:cNvSpPr/>
          <p:nvPr/>
        </p:nvSpPr>
        <p:spPr>
          <a:xfrm>
            <a:off x="4521200" y="1686560"/>
            <a:ext cx="436880" cy="3352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A8F4D9D-246A-8B7C-6975-AD35A65E7D0A}"/>
              </a:ext>
            </a:extLst>
          </p:cNvPr>
          <p:cNvSpPr/>
          <p:nvPr/>
        </p:nvSpPr>
        <p:spPr>
          <a:xfrm>
            <a:off x="7805015" y="1651000"/>
            <a:ext cx="436880" cy="3352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B4FEA8F-A9B7-2540-88DD-29BCFD37C44F}"/>
              </a:ext>
            </a:extLst>
          </p:cNvPr>
          <p:cNvSpPr/>
          <p:nvPr/>
        </p:nvSpPr>
        <p:spPr>
          <a:xfrm rot="5400000">
            <a:off x="11199531" y="2980402"/>
            <a:ext cx="436880" cy="3352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C03B38C-9EF8-613B-A552-1F7E2606DF66}"/>
              </a:ext>
            </a:extLst>
          </p:cNvPr>
          <p:cNvSpPr/>
          <p:nvPr/>
        </p:nvSpPr>
        <p:spPr>
          <a:xfrm rot="10800000">
            <a:off x="8906911" y="4673651"/>
            <a:ext cx="436880" cy="3352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C66B0F2-E64E-2C3D-B924-CFCFC4FC3BB0}"/>
              </a:ext>
            </a:extLst>
          </p:cNvPr>
          <p:cNvSpPr/>
          <p:nvPr/>
        </p:nvSpPr>
        <p:spPr>
          <a:xfrm rot="10800000">
            <a:off x="4103502" y="4673652"/>
            <a:ext cx="436880" cy="3352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18C73B-9AFA-D5AC-6E6B-A473C89BDB7C}"/>
              </a:ext>
            </a:extLst>
          </p:cNvPr>
          <p:cNvSpPr txBox="1"/>
          <p:nvPr/>
        </p:nvSpPr>
        <p:spPr>
          <a:xfrm>
            <a:off x="606389" y="2972469"/>
            <a:ext cx="364664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400" dirty="0">
                <a:solidFill>
                  <a:schemeClr val="tx2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Business model, value propositions with products</a:t>
            </a:r>
            <a:endParaRPr lang="en-SG" sz="1400" dirty="0">
              <a:solidFill>
                <a:schemeClr val="tx2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E0F54E-D0EC-F6B9-F623-13D5D7010634}"/>
              </a:ext>
            </a:extLst>
          </p:cNvPr>
          <p:cNvSpPr txBox="1"/>
          <p:nvPr/>
        </p:nvSpPr>
        <p:spPr>
          <a:xfrm>
            <a:off x="4752775" y="3018921"/>
            <a:ext cx="364664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400" dirty="0">
                <a:solidFill>
                  <a:schemeClr val="tx2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Business Architect, Capabilities, Value streams, Organization, Information </a:t>
            </a:r>
            <a:endParaRPr lang="en-SG" sz="1400" dirty="0">
              <a:solidFill>
                <a:schemeClr val="tx2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30E2F5-73F5-04C3-018B-ACD1C257C92D}"/>
              </a:ext>
            </a:extLst>
          </p:cNvPr>
          <p:cNvSpPr txBox="1"/>
          <p:nvPr/>
        </p:nvSpPr>
        <p:spPr>
          <a:xfrm>
            <a:off x="8490030" y="2803477"/>
            <a:ext cx="2859248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400" dirty="0">
                <a:solidFill>
                  <a:schemeClr val="tx2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Capability mapping, focus areas Strength / Weakness / Focus areas</a:t>
            </a:r>
            <a:endParaRPr lang="en-SG" sz="1400" dirty="0">
              <a:solidFill>
                <a:schemeClr val="tx2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FD1BA7-9E3A-1DD0-44EB-B161855C6E43}"/>
              </a:ext>
            </a:extLst>
          </p:cNvPr>
          <p:cNvSpPr txBox="1"/>
          <p:nvPr/>
        </p:nvSpPr>
        <p:spPr>
          <a:xfrm>
            <a:off x="9167130" y="6184226"/>
            <a:ext cx="285924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400" dirty="0">
                <a:solidFill>
                  <a:schemeClr val="tx2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Decisions, Daily / Pivot / invest/ Divest</a:t>
            </a:r>
            <a:endParaRPr lang="en-SG" sz="1400" dirty="0">
              <a:solidFill>
                <a:schemeClr val="tx2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07C566-FD34-593D-1B70-8328A90EF1F0}"/>
              </a:ext>
            </a:extLst>
          </p:cNvPr>
          <p:cNvSpPr txBox="1"/>
          <p:nvPr/>
        </p:nvSpPr>
        <p:spPr>
          <a:xfrm>
            <a:off x="4958080" y="6076504"/>
            <a:ext cx="2859248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400" dirty="0">
                <a:solidFill>
                  <a:schemeClr val="tx2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Business capabilities mapped to system / organization capabilities</a:t>
            </a:r>
            <a:endParaRPr lang="en-SG" sz="1400" dirty="0">
              <a:solidFill>
                <a:schemeClr val="tx2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D4C067-8004-0B7B-DFF6-7770944E6E5C}"/>
              </a:ext>
            </a:extLst>
          </p:cNvPr>
          <p:cNvSpPr txBox="1"/>
          <p:nvPr/>
        </p:nvSpPr>
        <p:spPr>
          <a:xfrm>
            <a:off x="341982" y="5941299"/>
            <a:ext cx="285924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400" dirty="0">
                <a:solidFill>
                  <a:schemeClr val="tx2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Execution and Delivery as prioritised </a:t>
            </a:r>
            <a:endParaRPr lang="en-SG" sz="1400" dirty="0">
              <a:solidFill>
                <a:schemeClr val="tx2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865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30" y="-462461"/>
            <a:ext cx="6293288" cy="2775857"/>
          </a:xfrm>
        </p:spPr>
        <p:txBody>
          <a:bodyPr/>
          <a:lstStyle/>
          <a:p>
            <a:r>
              <a:rPr lang="en-US" dirty="0"/>
              <a:t>Price Strategy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F1555-89EA-E265-76EB-0A3D2713B850}"/>
              </a:ext>
            </a:extLst>
          </p:cNvPr>
          <p:cNvSpPr txBox="1"/>
          <p:nvPr/>
        </p:nvSpPr>
        <p:spPr>
          <a:xfrm>
            <a:off x="1459538" y="1519707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SG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A9691-692C-836B-5CB8-689744A256F3}"/>
              </a:ext>
            </a:extLst>
          </p:cNvPr>
          <p:cNvSpPr txBox="1"/>
          <p:nvPr/>
        </p:nvSpPr>
        <p:spPr>
          <a:xfrm>
            <a:off x="1523933" y="1635617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SG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4BEBBC3-F4BE-82CB-B74B-0B0DADDA63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2641922"/>
              </p:ext>
            </p:extLst>
          </p:nvPr>
        </p:nvGraphicFramePr>
        <p:xfrm>
          <a:off x="2035750" y="1388740"/>
          <a:ext cx="7743870" cy="487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5299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30" y="-462461"/>
            <a:ext cx="6293288" cy="2775857"/>
          </a:xfrm>
        </p:spPr>
        <p:txBody>
          <a:bodyPr/>
          <a:lstStyle/>
          <a:p>
            <a:r>
              <a:rPr lang="en-US" dirty="0"/>
              <a:t>Portfolio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F1555-89EA-E265-76EB-0A3D2713B850}"/>
              </a:ext>
            </a:extLst>
          </p:cNvPr>
          <p:cNvSpPr txBox="1"/>
          <p:nvPr/>
        </p:nvSpPr>
        <p:spPr>
          <a:xfrm>
            <a:off x="1459538" y="1519707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SG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A9691-692C-836B-5CB8-689744A256F3}"/>
              </a:ext>
            </a:extLst>
          </p:cNvPr>
          <p:cNvSpPr txBox="1"/>
          <p:nvPr/>
        </p:nvSpPr>
        <p:spPr>
          <a:xfrm>
            <a:off x="1523933" y="1635617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SG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4BEBBC3-F4BE-82CB-B74B-0B0DADDA63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9477677"/>
              </p:ext>
            </p:extLst>
          </p:nvPr>
        </p:nvGraphicFramePr>
        <p:xfrm>
          <a:off x="818492" y="1351834"/>
          <a:ext cx="9720555" cy="5072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8622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30" y="-462461"/>
            <a:ext cx="6293288" cy="2775857"/>
          </a:xfrm>
        </p:spPr>
        <p:txBody>
          <a:bodyPr/>
          <a:lstStyle/>
          <a:p>
            <a:r>
              <a:rPr lang="en-US" dirty="0"/>
              <a:t>Marketing – Strategy 4P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F1555-89EA-E265-76EB-0A3D2713B850}"/>
              </a:ext>
            </a:extLst>
          </p:cNvPr>
          <p:cNvSpPr txBox="1"/>
          <p:nvPr/>
        </p:nvSpPr>
        <p:spPr>
          <a:xfrm>
            <a:off x="1459538" y="1519707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SG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A9691-692C-836B-5CB8-689744A256F3}"/>
              </a:ext>
            </a:extLst>
          </p:cNvPr>
          <p:cNvSpPr txBox="1"/>
          <p:nvPr/>
        </p:nvSpPr>
        <p:spPr>
          <a:xfrm>
            <a:off x="1523933" y="1635617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SG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4BEBBC3-F4BE-82CB-B74B-0B0DADDA63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6404340"/>
              </p:ext>
            </p:extLst>
          </p:nvPr>
        </p:nvGraphicFramePr>
        <p:xfrm>
          <a:off x="787230" y="1081317"/>
          <a:ext cx="7743870" cy="4878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80682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30" y="-462461"/>
            <a:ext cx="6293288" cy="2775857"/>
          </a:xfrm>
        </p:spPr>
        <p:txBody>
          <a:bodyPr/>
          <a:lstStyle/>
          <a:p>
            <a:r>
              <a:rPr lang="en-US" dirty="0"/>
              <a:t>Emerging Tech –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F1555-89EA-E265-76EB-0A3D2713B850}"/>
              </a:ext>
            </a:extLst>
          </p:cNvPr>
          <p:cNvSpPr txBox="1"/>
          <p:nvPr/>
        </p:nvSpPr>
        <p:spPr>
          <a:xfrm>
            <a:off x="1459538" y="1519707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SG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A9691-692C-836B-5CB8-689744A256F3}"/>
              </a:ext>
            </a:extLst>
          </p:cNvPr>
          <p:cNvSpPr txBox="1"/>
          <p:nvPr/>
        </p:nvSpPr>
        <p:spPr>
          <a:xfrm>
            <a:off x="1523933" y="1635617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SG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0B84C9B-C9DF-4E35-36A2-23791BC9DF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9893390"/>
              </p:ext>
            </p:extLst>
          </p:nvPr>
        </p:nvGraphicFramePr>
        <p:xfrm>
          <a:off x="2648566" y="1341120"/>
          <a:ext cx="7511433" cy="4797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4002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“Business opportunities are like buses. There’s always another one coming.”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Richard Branson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3093990"/>
            <a:ext cx="3653790" cy="1879791"/>
          </a:xfrm>
        </p:spPr>
        <p:txBody>
          <a:bodyPr/>
          <a:lstStyle/>
          <a:p>
            <a:r>
              <a:rPr lang="en-US" dirty="0"/>
              <a:t>Saravana kumar</a:t>
            </a:r>
          </a:p>
          <a:p>
            <a:pPr lvl="0"/>
            <a:r>
              <a:rPr lang="en-US" dirty="0"/>
              <a:t>saravanakumar.u@gmail.com</a:t>
            </a:r>
          </a:p>
          <a:p>
            <a:endParaRPr lang="en-US" dirty="0"/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What, Why and How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One page Strategy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Connect the dots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Portfolio and tech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What are we trying?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834586" cy="129453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374151"/>
                </a:solidFill>
                <a:effectLst/>
                <a:latin typeface="Arial Nova" panose="020B0504020202020204" pitchFamily="34" charset="0"/>
              </a:rPr>
              <a:t>Match making in your palm - The Future of Matchmaking in Indian market, Vietnam (in pipeline)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74151"/>
                </a:solidFill>
                <a:latin typeface="Arial Nova" panose="020B0504020202020204" pitchFamily="34" charset="0"/>
              </a:rPr>
              <a:t>D</a:t>
            </a:r>
            <a:r>
              <a:rPr lang="en-GB" sz="1800" b="0" i="0" dirty="0">
                <a:solidFill>
                  <a:srgbClr val="374151"/>
                </a:solidFill>
                <a:effectLst/>
                <a:latin typeface="Arial Nova" panose="020B0504020202020204" pitchFamily="34" charset="0"/>
              </a:rPr>
              <a:t>isruptive tech to build its ecosystem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74151"/>
                </a:solidFill>
                <a:latin typeface="Arial Nova" panose="020B0504020202020204" pitchFamily="34" charset="0"/>
              </a:rPr>
              <a:t>Blending relations with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74151"/>
                </a:solidFill>
                <a:latin typeface="Arial Nova" panose="020B0504020202020204" pitchFamily="34" charset="0"/>
              </a:rPr>
              <a:t>New era into matchmaking , Digital tech being the enablers to provide value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What ?</a:t>
            </a: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pic>
        <p:nvPicPr>
          <p:cNvPr id="10" name="Picture 9" descr="A group of people with speech bubbles">
            <a:extLst>
              <a:ext uri="{FF2B5EF4-FFF2-40B4-BE49-F238E27FC236}">
                <a16:creationId xmlns:a16="http://schemas.microsoft.com/office/drawing/2014/main" id="{4E9E08F7-5438-40C8-7DA2-93B4D1C63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29" y="860771"/>
            <a:ext cx="1826696" cy="109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89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30" y="-462461"/>
            <a:ext cx="6293288" cy="2775857"/>
          </a:xfrm>
        </p:spPr>
        <p:txBody>
          <a:bodyPr/>
          <a:lstStyle/>
          <a:p>
            <a:r>
              <a:rPr lang="en-US" dirty="0"/>
              <a:t>Why are we  doing it ?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D58B70C-7080-5480-763B-CCCF389B13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8764026"/>
              </p:ext>
            </p:extLst>
          </p:nvPr>
        </p:nvGraphicFramePr>
        <p:xfrm>
          <a:off x="584030" y="1324974"/>
          <a:ext cx="7181931" cy="4869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A pie chart with blue and white text&#10;&#10;Description automatically generated">
            <a:extLst>
              <a:ext uri="{FF2B5EF4-FFF2-40B4-BE49-F238E27FC236}">
                <a16:creationId xmlns:a16="http://schemas.microsoft.com/office/drawing/2014/main" id="{11B00DF1-27E3-D9E3-3A42-DEEE7F70C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5961" y="1140367"/>
            <a:ext cx="4262907" cy="3071024"/>
          </a:xfrm>
          <a:prstGeom prst="rect">
            <a:avLst/>
          </a:prstGeom>
        </p:spPr>
      </p:pic>
      <p:pic>
        <p:nvPicPr>
          <p:cNvPr id="10" name="Picture 9" descr="A graph of red bars and numbers&#10;&#10;Description automatically generated with medium confidence">
            <a:extLst>
              <a:ext uri="{FF2B5EF4-FFF2-40B4-BE49-F238E27FC236}">
                <a16:creationId xmlns:a16="http://schemas.microsoft.com/office/drawing/2014/main" id="{4C67D4F2-10D7-139C-E40E-FF14D84F20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5961" y="4241450"/>
            <a:ext cx="4157155" cy="219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30" y="-462461"/>
            <a:ext cx="6293288" cy="2775857"/>
          </a:xfrm>
        </p:spPr>
        <p:txBody>
          <a:bodyPr/>
          <a:lstStyle/>
          <a:p>
            <a:r>
              <a:rPr lang="en-US" dirty="0"/>
              <a:t>How are we  doing it ?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034E9BB-D25A-A962-8D8B-BDA37AFCDD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9837912"/>
              </p:ext>
            </p:extLst>
          </p:nvPr>
        </p:nvGraphicFramePr>
        <p:xfrm>
          <a:off x="963054" y="1273459"/>
          <a:ext cx="6017295" cy="4765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4A07F396-77D2-C7ED-BEDC-8A256B453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6342" y="1788899"/>
            <a:ext cx="4728173" cy="39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05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Holistic view to bind the 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30409" y="3040570"/>
            <a:ext cx="2948263" cy="1070829"/>
          </a:xfrm>
        </p:spPr>
        <p:txBody>
          <a:bodyPr/>
          <a:lstStyle/>
          <a:p>
            <a:r>
              <a:rPr lang="en-US" dirty="0"/>
              <a:t>Business + Operational =  GROWTH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78536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86" y="1762042"/>
            <a:ext cx="5117162" cy="1325563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One page – All strategies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034951"/>
            <a:ext cx="4834586" cy="129453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374151"/>
                </a:solidFill>
                <a:effectLst/>
                <a:latin typeface="Arial Nova" panose="020B0504020202020204" pitchFamily="34" charset="0"/>
              </a:rPr>
              <a:t>DBS – this laid out our approach having emerging tech as enablers through SMAC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74151"/>
                </a:solidFill>
                <a:latin typeface="Arial Nova" panose="020B0504020202020204" pitchFamily="34" charset="0"/>
              </a:rPr>
              <a:t>SWOT to identify areas to we got to mitigate and be prepared with Plan B</a:t>
            </a:r>
            <a:endParaRPr lang="en-GB" sz="1800" b="0" i="0" dirty="0">
              <a:solidFill>
                <a:srgbClr val="374151"/>
              </a:solidFill>
              <a:effectLst/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74151"/>
                </a:solidFill>
                <a:latin typeface="Arial Nova" panose="020B0504020202020204" pitchFamily="34" charset="0"/>
              </a:rPr>
              <a:t>DE(T)S – Building blocks to get it constructed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74151"/>
                </a:solidFill>
                <a:latin typeface="Arial Nova" panose="020B0504020202020204" pitchFamily="34" charset="0"/>
              </a:rPr>
              <a:t>Decisions – Daily / </a:t>
            </a:r>
            <a:r>
              <a:rPr lang="en-GB" sz="1800" dirty="0" err="1">
                <a:solidFill>
                  <a:srgbClr val="374151"/>
                </a:solidFill>
                <a:latin typeface="Arial Nova" panose="020B0504020202020204" pitchFamily="34" charset="0"/>
              </a:rPr>
              <a:t>Adhoc</a:t>
            </a:r>
            <a:r>
              <a:rPr lang="en-GB" sz="1800" dirty="0">
                <a:solidFill>
                  <a:srgbClr val="374151"/>
                </a:solidFill>
                <a:latin typeface="Arial Nova" panose="020B0504020202020204" pitchFamily="34" charset="0"/>
              </a:rPr>
              <a:t> or Feedback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74151"/>
                </a:solidFill>
                <a:latin typeface="Arial Nova" panose="020B0504020202020204" pitchFamily="34" charset="0"/>
              </a:rPr>
              <a:t>Delivery Teams – Cohort who drives all decisions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What ?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95689" y="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15" name="Picture 14" descr="A diagram of a delivery team&#10;&#10;Description automatically generated">
            <a:extLst>
              <a:ext uri="{FF2B5EF4-FFF2-40B4-BE49-F238E27FC236}">
                <a16:creationId xmlns:a16="http://schemas.microsoft.com/office/drawing/2014/main" id="{AFCB5064-8058-F49A-F439-C90003D4E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736" y="694562"/>
            <a:ext cx="6517848" cy="597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15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30" y="-462461"/>
            <a:ext cx="6293288" cy="2775857"/>
          </a:xfrm>
        </p:spPr>
        <p:txBody>
          <a:bodyPr/>
          <a:lstStyle/>
          <a:p>
            <a:r>
              <a:rPr lang="en-US" dirty="0"/>
              <a:t>Business strategy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F1555-89EA-E265-76EB-0A3D2713B850}"/>
              </a:ext>
            </a:extLst>
          </p:cNvPr>
          <p:cNvSpPr txBox="1"/>
          <p:nvPr/>
        </p:nvSpPr>
        <p:spPr>
          <a:xfrm>
            <a:off x="1459538" y="1519707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SG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A9691-692C-836B-5CB8-689744A256F3}"/>
              </a:ext>
            </a:extLst>
          </p:cNvPr>
          <p:cNvSpPr txBox="1"/>
          <p:nvPr/>
        </p:nvSpPr>
        <p:spPr>
          <a:xfrm>
            <a:off x="1523933" y="1635617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SG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94464-7F21-8A78-7A96-5A8CA387D57A}"/>
              </a:ext>
            </a:extLst>
          </p:cNvPr>
          <p:cNvSpPr txBox="1"/>
          <p:nvPr/>
        </p:nvSpPr>
        <p:spPr>
          <a:xfrm>
            <a:off x="584030" y="1306031"/>
            <a:ext cx="5417524" cy="480131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74151"/>
                </a:solidFill>
                <a:latin typeface="Arial Nova" panose="020B0504020202020204" pitchFamily="34" charset="0"/>
              </a:rPr>
              <a:t>How</a:t>
            </a:r>
            <a:r>
              <a:rPr lang="en-GB" b="0" i="0" dirty="0">
                <a:solidFill>
                  <a:srgbClr val="374151"/>
                </a:solidFill>
                <a:effectLst/>
                <a:latin typeface="Arial Nova" panose="020B0504020202020204" pitchFamily="34" charset="0"/>
              </a:rPr>
              <a:t> digital tools and methods used to evolve our business, and we use them to stay competitive and meet customer needs.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rgbClr val="374151"/>
              </a:solidFill>
              <a:latin typeface="Arial Nova" panose="020B05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74151"/>
                </a:solidFill>
                <a:latin typeface="Arial Nova" panose="020B0504020202020204" pitchFamily="34" charset="0"/>
              </a:rPr>
              <a:t>As part of our value propositions, we offer personalized and custom matches, openness in AI that makes things safer, trust, and authenticity.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b="0" i="0" dirty="0">
              <a:solidFill>
                <a:srgbClr val="374151"/>
              </a:solidFill>
              <a:effectLst/>
              <a:latin typeface="Arial Nova" panose="020B05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74151"/>
                </a:solidFill>
                <a:latin typeface="Arial Nova" panose="020B0504020202020204" pitchFamily="34" charset="0"/>
              </a:rPr>
              <a:t>Use SMAC as much as possible to get the word out about our app.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b="0" i="0" dirty="0">
              <a:solidFill>
                <a:srgbClr val="374151"/>
              </a:solidFill>
              <a:effectLst/>
              <a:latin typeface="Arial Nova" panose="020B05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74151"/>
                </a:solidFill>
                <a:latin typeface="Arial Nova" panose="020B0504020202020204" pitchFamily="34" charset="0"/>
              </a:rPr>
              <a:t>Identity our weakness and threat to mitigate it effectively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Arial Nova" panose="020B05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74151"/>
                </a:solidFill>
                <a:latin typeface="Arial Nova" panose="020B0504020202020204" pitchFamily="34" charset="0"/>
              </a:rPr>
              <a:t>Identify business pricing tiers that will work for us </a:t>
            </a:r>
            <a:endParaRPr lang="en-GB" b="0" i="0" dirty="0">
              <a:solidFill>
                <a:srgbClr val="374151"/>
              </a:solidFill>
              <a:effectLst/>
              <a:latin typeface="Arial Nova" panose="020B05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GB" sz="1800" dirty="0">
              <a:solidFill>
                <a:srgbClr val="374151"/>
              </a:solidFill>
              <a:latin typeface="Arial Nova" panose="020B0504020202020204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SG" sz="1800" dirty="0">
              <a:solidFill>
                <a:prstClr val="white"/>
              </a:solidFill>
              <a:latin typeface="Arial Nova" panose="020B0504020202020204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11" name="Picture 10" descr="A white rectangular grid with black text&#10;&#10;Description automatically generated">
            <a:extLst>
              <a:ext uri="{FF2B5EF4-FFF2-40B4-BE49-F238E27FC236}">
                <a16:creationId xmlns:a16="http://schemas.microsoft.com/office/drawing/2014/main" id="{FCD25C8B-F789-7897-104C-5C78DB1A1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5155"/>
            <a:ext cx="5643976" cy="520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29" y="-462461"/>
            <a:ext cx="10350133" cy="2775857"/>
          </a:xfrm>
        </p:spPr>
        <p:txBody>
          <a:bodyPr/>
          <a:lstStyle/>
          <a:p>
            <a:r>
              <a:rPr lang="en-US" dirty="0"/>
              <a:t>Transformation (Execution) strategy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F1555-89EA-E265-76EB-0A3D2713B850}"/>
              </a:ext>
            </a:extLst>
          </p:cNvPr>
          <p:cNvSpPr txBox="1"/>
          <p:nvPr/>
        </p:nvSpPr>
        <p:spPr>
          <a:xfrm>
            <a:off x="1459538" y="1519707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SG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A9691-692C-836B-5CB8-689744A256F3}"/>
              </a:ext>
            </a:extLst>
          </p:cNvPr>
          <p:cNvSpPr txBox="1"/>
          <p:nvPr/>
        </p:nvSpPr>
        <p:spPr>
          <a:xfrm>
            <a:off x="1523933" y="1635617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SG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94464-7F21-8A78-7A96-5A8CA387D57A}"/>
              </a:ext>
            </a:extLst>
          </p:cNvPr>
          <p:cNvSpPr txBox="1"/>
          <p:nvPr/>
        </p:nvSpPr>
        <p:spPr>
          <a:xfrm>
            <a:off x="584030" y="1306031"/>
            <a:ext cx="5417524" cy="59093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Arial Nova" panose="020B0504020202020204" pitchFamily="34" charset="0"/>
              </a:rPr>
              <a:t>3 major pillars – People, Process, Technology</a:t>
            </a:r>
            <a:endParaRPr lang="en-GB" dirty="0">
              <a:solidFill>
                <a:srgbClr val="374151"/>
              </a:solidFill>
              <a:latin typeface="Arial Nova" panose="020B05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74151"/>
                </a:solidFill>
                <a:latin typeface="Arial Nova" panose="020B0504020202020204" pitchFamily="34" charset="0"/>
              </a:rPr>
              <a:t>People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74151"/>
                </a:solidFill>
                <a:latin typeface="Arial Nova" panose="020B0504020202020204" pitchFamily="34" charset="0"/>
              </a:rPr>
              <a:t>Culture, Cross functional organization, Incubation hub, Change management, Leadership </a:t>
            </a:r>
            <a:endParaRPr lang="en-GB" b="0" i="0" dirty="0">
              <a:solidFill>
                <a:srgbClr val="374151"/>
              </a:solidFill>
              <a:effectLst/>
              <a:latin typeface="Arial Nova" panose="020B05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74151"/>
                </a:solidFill>
                <a:latin typeface="Arial Nova" panose="020B0504020202020204" pitchFamily="34" charset="0"/>
              </a:rPr>
              <a:t>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74151"/>
                </a:solidFill>
                <a:latin typeface="Arial Nova" panose="020B0504020202020204" pitchFamily="34" charset="0"/>
              </a:rPr>
              <a:t>Agile ways of working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74151"/>
                </a:solidFill>
                <a:latin typeface="Arial Nova" panose="020B0504020202020204" pitchFamily="34" charset="0"/>
              </a:rPr>
              <a:t>Operational model</a:t>
            </a:r>
            <a:endParaRPr lang="en-GB" b="0" i="0" dirty="0">
              <a:solidFill>
                <a:srgbClr val="374151"/>
              </a:solidFill>
              <a:effectLst/>
              <a:latin typeface="Arial Nova" panose="020B05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74151"/>
                </a:solidFill>
                <a:latin typeface="Arial Nova" panose="020B0504020202020204" pitchFamily="34" charset="0"/>
              </a:rPr>
              <a:t>Technology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74151"/>
                </a:solidFill>
                <a:latin typeface="Arial Nova" panose="020B0504020202020204" pitchFamily="34" charset="0"/>
              </a:rPr>
              <a:t>In house Owned technology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74151"/>
                </a:solidFill>
                <a:latin typeface="Arial Nova" panose="020B0504020202020204" pitchFamily="34" charset="0"/>
              </a:rPr>
              <a:t>Outsources / Borrowed Technology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74151"/>
                </a:solidFill>
                <a:latin typeface="Arial Nova" panose="020B0504020202020204" pitchFamily="34" charset="0"/>
              </a:rPr>
              <a:t>Technology strategy, enterprise and solution architecture, engineering, partnerships, testing, cloud strategy, SRE/API management, data strategy, and security strategy.</a:t>
            </a:r>
            <a:endParaRPr lang="en-GB" b="0" i="0" dirty="0">
              <a:solidFill>
                <a:srgbClr val="374151"/>
              </a:solidFill>
              <a:effectLst/>
              <a:latin typeface="Arial Nova" panose="020B05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74151"/>
                </a:solidFill>
                <a:latin typeface="Arial Nova" panose="020B0504020202020204" pitchFamily="34" charset="0"/>
              </a:rPr>
              <a:t>Identify channels, core apps, platform and API’s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Arial Nova" panose="020B0504020202020204" pitchFamily="34" charset="0"/>
              </a:rPr>
              <a:t>Connect Business </a:t>
            </a:r>
            <a:r>
              <a:rPr lang="en-GB" dirty="0">
                <a:solidFill>
                  <a:srgbClr val="374151"/>
                </a:solidFill>
                <a:latin typeface="Arial Nova" panose="020B0504020202020204" pitchFamily="34" charset="0"/>
              </a:rPr>
              <a:t>model to the operational model.</a:t>
            </a:r>
            <a:endParaRPr lang="en-GB" b="0" i="0" dirty="0">
              <a:solidFill>
                <a:srgbClr val="374151"/>
              </a:solidFill>
              <a:effectLst/>
              <a:latin typeface="Arial Nova" panose="020B05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GB" sz="1800" dirty="0">
              <a:solidFill>
                <a:srgbClr val="374151"/>
              </a:solidFill>
              <a:latin typeface="Arial Nova" panose="020B0504020202020204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SG" sz="1800" dirty="0">
              <a:solidFill>
                <a:prstClr val="white"/>
              </a:solidFill>
              <a:latin typeface="Arial Nova" panose="020B0504020202020204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20FE35D-641A-A7DF-6AE8-9824DA6D4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54" y="1384479"/>
            <a:ext cx="6001588" cy="41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477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3570</TotalTime>
  <Words>846</Words>
  <Application>Microsoft Office PowerPoint</Application>
  <PresentationFormat>Widescreen</PresentationFormat>
  <Paragraphs>190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等线</vt:lpstr>
      <vt:lpstr>Posterama Text Black</vt:lpstr>
      <vt:lpstr>Posterama Text SemiBold</vt:lpstr>
      <vt:lpstr>Söhne</vt:lpstr>
      <vt:lpstr>Abadi</vt:lpstr>
      <vt:lpstr>Arial</vt:lpstr>
      <vt:lpstr>Arial Nova</vt:lpstr>
      <vt:lpstr>Calibri</vt:lpstr>
      <vt:lpstr>Posterama</vt:lpstr>
      <vt:lpstr>Symbol</vt:lpstr>
      <vt:lpstr>Custom​​</vt:lpstr>
      <vt:lpstr>Digital transformation- From a start up </vt:lpstr>
      <vt:lpstr>Agenda</vt:lpstr>
      <vt:lpstr>What are we trying?</vt:lpstr>
      <vt:lpstr>Why are we  doing it ? </vt:lpstr>
      <vt:lpstr>How are we  doing it ? </vt:lpstr>
      <vt:lpstr>An Holistic view to bind the 2</vt:lpstr>
      <vt:lpstr>One page – All strategies</vt:lpstr>
      <vt:lpstr>Business strategy  </vt:lpstr>
      <vt:lpstr>Transformation (Execution) strategy  </vt:lpstr>
      <vt:lpstr>Connect Business and Transformation through EA – Capability  </vt:lpstr>
      <vt:lpstr>Price Strategy</vt:lpstr>
      <vt:lpstr>Portfolio management</vt:lpstr>
      <vt:lpstr>Marketing – Strategy 4P</vt:lpstr>
      <vt:lpstr>Emerging Tech – Usage</vt:lpstr>
      <vt:lpstr>“Business opportunities are like buses. There’s always another one coming.”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saravana kumar</dc:creator>
  <cp:lastModifiedBy>saravana kumar</cp:lastModifiedBy>
  <cp:revision>13</cp:revision>
  <dcterms:created xsi:type="dcterms:W3CDTF">2023-12-10T03:56:52Z</dcterms:created>
  <dcterms:modified xsi:type="dcterms:W3CDTF">2023-12-13T14:58:43Z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